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75" r:id="rId3"/>
    <p:sldId id="441" r:id="rId4"/>
    <p:sldId id="257" r:id="rId5"/>
    <p:sldId id="447" r:id="rId6"/>
    <p:sldId id="260" r:id="rId7"/>
    <p:sldId id="274" r:id="rId8"/>
    <p:sldId id="446" r:id="rId9"/>
    <p:sldId id="445" r:id="rId10"/>
    <p:sldId id="435" r:id="rId11"/>
    <p:sldId id="267" r:id="rId12"/>
    <p:sldId id="442" r:id="rId13"/>
    <p:sldId id="269" r:id="rId14"/>
    <p:sldId id="270" r:id="rId15"/>
    <p:sldId id="276" r:id="rId16"/>
    <p:sldId id="28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60"/>
    <a:srgbClr val="0066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4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DD78A5-AA0D-4BFC-B1F9-9AFA0928D7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182997-280E-4DB0-813F-84084B96407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7C411-7877-4029-9772-2B9315A0789D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7D1D18C-300B-464A-BBB4-6694D9D4FA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FE0E035-3002-4D29-8487-0B635216E0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B978FA-F9B3-4E7E-841F-497E1E400FE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15C42-3084-46BC-96EC-69371BAEB3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34711-1651-428B-A608-5A9EFA43668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4D4B3-A101-4D39-9532-322873E75B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206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631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895E-5081-4482-87AC-4EC03D996352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CA79-0085-4FD1-B3E4-57D4A529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61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895E-5081-4482-87AC-4EC03D996352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CA79-0085-4FD1-B3E4-57D4A529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45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895E-5081-4482-87AC-4EC03D996352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CA79-0085-4FD1-B3E4-57D4A529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58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24B4-08E9-43FB-B3CD-A66C34FDA329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F34B8-6AFD-472B-9568-5AB9FACA8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14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24B4-08E9-43FB-B3CD-A66C34FDA329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F34B8-6AFD-472B-9568-5AB9FACA8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46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24B4-08E9-43FB-B3CD-A66C34FDA329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F34B8-6AFD-472B-9568-5AB9FACA8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27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24B4-08E9-43FB-B3CD-A66C34FDA329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F34B8-6AFD-472B-9568-5AB9FACA8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9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24B4-08E9-43FB-B3CD-A66C34FDA329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F34B8-6AFD-472B-9568-5AB9FACA8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63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24B4-08E9-43FB-B3CD-A66C34FDA329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F34B8-6AFD-472B-9568-5AB9FACA8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31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24B4-08E9-43FB-B3CD-A66C34FDA329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F34B8-6AFD-472B-9568-5AB9FACA8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63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24B4-08E9-43FB-B3CD-A66C34FDA329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F34B8-6AFD-472B-9568-5AB9FACA8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46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895E-5081-4482-87AC-4EC03D996352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CA79-0085-4FD1-B3E4-57D4A529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65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24B4-08E9-43FB-B3CD-A66C34FDA329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F34B8-6AFD-472B-9568-5AB9FACA8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23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24B4-08E9-43FB-B3CD-A66C34FDA329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F34B8-6AFD-472B-9568-5AB9FACA8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52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24B4-08E9-43FB-B3CD-A66C34FDA329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F34B8-6AFD-472B-9568-5AB9FACA8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0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895E-5081-4482-87AC-4EC03D996352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CA79-0085-4FD1-B3E4-57D4A529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55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895E-5081-4482-87AC-4EC03D996352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CA79-0085-4FD1-B3E4-57D4A529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0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895E-5081-4482-87AC-4EC03D996352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CA79-0085-4FD1-B3E4-57D4A529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06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895E-5081-4482-87AC-4EC03D996352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CA79-0085-4FD1-B3E4-57D4A529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45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895E-5081-4482-87AC-4EC03D996352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CA79-0085-4FD1-B3E4-57D4A529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1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895E-5081-4482-87AC-4EC03D996352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CA79-0085-4FD1-B3E4-57D4A529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84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895E-5081-4482-87AC-4EC03D996352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CA79-0085-4FD1-B3E4-57D4A529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64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D895E-5081-4482-87AC-4EC03D996352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4CA79-0085-4FD1-B3E4-57D4A529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A24B4-08E9-43FB-B3CD-A66C34FDA329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F34B8-6AFD-472B-9568-5AB9FACA8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3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microsoft.com/office/2007/relationships/hdphoto" Target="../media/hdphoto7.wdp"/><Relationship Id="rId4" Type="http://schemas.openxmlformats.org/officeDocument/2006/relationships/image" Target="../media/image10.jp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9.png"/><Relationship Id="rId18" Type="http://schemas.microsoft.com/office/2007/relationships/hdphoto" Target="../media/hdphoto14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12" Type="http://schemas.microsoft.com/office/2007/relationships/hdphoto" Target="../media/hdphoto11.wdp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6" Type="http://schemas.microsoft.com/office/2007/relationships/hdphoto" Target="../media/hdphoto13.wdp"/><Relationship Id="rId1" Type="http://schemas.openxmlformats.org/officeDocument/2006/relationships/tags" Target="../tags/tag2.xml"/><Relationship Id="rId6" Type="http://schemas.microsoft.com/office/2007/relationships/hdphoto" Target="../media/hdphoto8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microsoft.com/office/2007/relationships/hdphoto" Target="../media/hdphoto10.wdp"/><Relationship Id="rId4" Type="http://schemas.openxmlformats.org/officeDocument/2006/relationships/image" Target="../media/image14.jpg"/><Relationship Id="rId9" Type="http://schemas.openxmlformats.org/officeDocument/2006/relationships/image" Target="../media/image17.png"/><Relationship Id="rId1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26CD7B0-B403-4EE4-AB72-4395249FB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787"/>
            <a:ext cx="9129320" cy="60862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4C671A-3F34-49C6-A21C-ED6ED2FE6524}"/>
              </a:ext>
            </a:extLst>
          </p:cNvPr>
          <p:cNvSpPr txBox="1"/>
          <p:nvPr/>
        </p:nvSpPr>
        <p:spPr>
          <a:xfrm>
            <a:off x="2656601" y="1734336"/>
            <a:ext cx="3489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Isaiah 40:12-31</a:t>
            </a:r>
          </a:p>
        </p:txBody>
      </p:sp>
    </p:spTree>
    <p:extLst>
      <p:ext uri="{BB962C8B-B14F-4D97-AF65-F5344CB8AC3E}">
        <p14:creationId xmlns:p14="http://schemas.microsoft.com/office/powerpoint/2010/main" val="3945587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D2DF7C-C61A-49B8-BB11-A03906281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6" y="205530"/>
            <a:ext cx="7548879" cy="64469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331898-DA0A-4A55-BAF6-EF722F754B0D}"/>
              </a:ext>
            </a:extLst>
          </p:cNvPr>
          <p:cNvSpPr txBox="1"/>
          <p:nvPr/>
        </p:nvSpPr>
        <p:spPr>
          <a:xfrm>
            <a:off x="904962" y="5821473"/>
            <a:ext cx="739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“Who stretches out the heavens like a curtain </a:t>
            </a:r>
            <a:b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and spreads them out like a tent to dwell in.”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163831-D08F-4530-B2AE-794B2B65A788}"/>
              </a:ext>
            </a:extLst>
          </p:cNvPr>
          <p:cNvSpPr/>
          <p:nvPr/>
        </p:nvSpPr>
        <p:spPr>
          <a:xfrm>
            <a:off x="8548382" y="0"/>
            <a:ext cx="59561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CA657A-0C87-4ADD-9C14-55E01ED620A9}"/>
              </a:ext>
            </a:extLst>
          </p:cNvPr>
          <p:cNvSpPr/>
          <p:nvPr/>
        </p:nvSpPr>
        <p:spPr>
          <a:xfrm>
            <a:off x="-2" y="0"/>
            <a:ext cx="653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05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9FC2EB4B-F781-42A3-A9B1-D15007DCD5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6" t="24233" r="7394" b="17826"/>
          <a:stretch/>
        </p:blipFill>
        <p:spPr>
          <a:xfrm>
            <a:off x="5301963" y="2996088"/>
            <a:ext cx="3295354" cy="38114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331898-DA0A-4A55-BAF6-EF722F754B0D}"/>
              </a:ext>
            </a:extLst>
          </p:cNvPr>
          <p:cNvSpPr txBox="1"/>
          <p:nvPr/>
        </p:nvSpPr>
        <p:spPr>
          <a:xfrm>
            <a:off x="46140" y="111684"/>
            <a:ext cx="84215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“He it is who reduces rulers to nothing, </a:t>
            </a:r>
          </a:p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Who makes the judges of the earth meaningless. </a:t>
            </a:r>
            <a:b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Scarcely have they been planted, </a:t>
            </a:r>
            <a:b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scarcely have they been sown, </a:t>
            </a:r>
            <a:b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scarcely has their stock taken root in the earth, </a:t>
            </a:r>
            <a:b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but He merely blows on them, and they wither, </a:t>
            </a:r>
            <a:b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and the storm carries them away like stubble.”</a:t>
            </a:r>
          </a:p>
        </p:txBody>
      </p:sp>
      <p:pic>
        <p:nvPicPr>
          <p:cNvPr id="6" name="Picture 5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07D6ED46-2B57-4F93-AD86-EB8041C1F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5" t="24233" r="41839" b="17826"/>
          <a:stretch/>
        </p:blipFill>
        <p:spPr>
          <a:xfrm>
            <a:off x="361950" y="3046516"/>
            <a:ext cx="4600575" cy="3811484"/>
          </a:xfrm>
          <a:prstGeom prst="rect">
            <a:avLst/>
          </a:prstGeom>
        </p:spPr>
      </p:pic>
      <p:pic>
        <p:nvPicPr>
          <p:cNvPr id="3" name="Picture 2" descr="A picture containing person, outdoor, grass, tree&#10;&#10;Description generated with very high confidence">
            <a:extLst>
              <a:ext uri="{FF2B5EF4-FFF2-40B4-BE49-F238E27FC236}">
                <a16:creationId xmlns:a16="http://schemas.microsoft.com/office/drawing/2014/main" id="{0E9154AB-DF68-4A3B-9876-B8F11DA359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460" b="58053" l="62618" r="77358">
                        <a14:foregroundMark x1="66038" y1="44248" x2="68632" y2="46372"/>
                        <a14:foregroundMark x1="68042" y1="51150" x2="69104" y2="56283"/>
                        <a14:foregroundMark x1="67925" y1="23717" x2="75708" y2="29381"/>
                        <a14:foregroundMark x1="69340" y1="58230" x2="77476" y2="55575"/>
                        <a14:foregroundMark x1="71934" y1="16460" x2="68868" y2="22655"/>
                        <a14:foregroundMark x1="66156" y1="50619" x2="67807" y2="51504"/>
                        <a14:foregroundMark x1="64741" y1="38584" x2="66274" y2="39823"/>
                        <a14:foregroundMark x1="64394" y1="39054" x2="66274" y2="40531"/>
                        <a14:foregroundMark x1="64741" y1="45841" x2="65094" y2="45841"/>
                        <a14:backgroundMark x1="63325" y1="38053" x2="63797" y2="39469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44" t="16680" r="31305" b="36711"/>
          <a:stretch/>
        </p:blipFill>
        <p:spPr>
          <a:xfrm>
            <a:off x="7815482" y="16778"/>
            <a:ext cx="1321266" cy="62611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F231C7-C43B-4343-97B7-E13BB8C11675}"/>
              </a:ext>
            </a:extLst>
          </p:cNvPr>
          <p:cNvSpPr txBox="1"/>
          <p:nvPr/>
        </p:nvSpPr>
        <p:spPr>
          <a:xfrm>
            <a:off x="2243793" y="5860965"/>
            <a:ext cx="4522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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Daniel 4:28-33</a:t>
            </a:r>
            <a:endParaRPr lang="ar-SA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21BFDC-B3A9-4DBF-B3F5-F883E414644C}"/>
              </a:ext>
            </a:extLst>
          </p:cNvPr>
          <p:cNvSpPr txBox="1"/>
          <p:nvPr/>
        </p:nvSpPr>
        <p:spPr>
          <a:xfrm>
            <a:off x="2243793" y="6346001"/>
            <a:ext cx="4522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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Acts 12:21-23</a:t>
            </a:r>
            <a:endParaRPr lang="ar-SA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314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hristmas tree lit up at night&#10;&#10;Description generated with high confidence">
            <a:extLst>
              <a:ext uri="{FF2B5EF4-FFF2-40B4-BE49-F238E27FC236}">
                <a16:creationId xmlns:a16="http://schemas.microsoft.com/office/drawing/2014/main" id="{9E19B75C-2C75-4FCE-A7F5-9A44184D02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" r="4499"/>
          <a:stretch/>
        </p:blipFill>
        <p:spPr>
          <a:xfrm>
            <a:off x="-10976" y="0"/>
            <a:ext cx="91549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331898-DA0A-4A55-BAF6-EF722F754B0D}"/>
              </a:ext>
            </a:extLst>
          </p:cNvPr>
          <p:cNvSpPr txBox="1"/>
          <p:nvPr/>
        </p:nvSpPr>
        <p:spPr>
          <a:xfrm>
            <a:off x="92279" y="3441680"/>
            <a:ext cx="90517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Comic Sans MS" panose="030F0702030302020204" pitchFamily="66" charset="0"/>
              </a:rPr>
              <a:t>“‘To whom then will you liken Me </a:t>
            </a:r>
          </a:p>
          <a:p>
            <a:pPr algn="ctr"/>
            <a:r>
              <a:rPr lang="en-US" sz="2400" b="1" dirty="0"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Comic Sans MS" panose="030F0702030302020204" pitchFamily="66" charset="0"/>
              </a:rPr>
              <a:t>that I should be his equal?’ says the Holy One.</a:t>
            </a:r>
            <a:br>
              <a:rPr lang="en-US" sz="2400" b="1" dirty="0"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Comic Sans MS" panose="030F0702030302020204" pitchFamily="66" charset="0"/>
              </a:rPr>
              <a:t>Lift up your eyes on high </a:t>
            </a:r>
            <a:br>
              <a:rPr lang="en-US" sz="2400" b="1" dirty="0"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Comic Sans MS" panose="030F0702030302020204" pitchFamily="66" charset="0"/>
              </a:rPr>
              <a:t>and see who has created these stars,</a:t>
            </a:r>
            <a:br>
              <a:rPr lang="en-US" sz="2400" b="1" dirty="0"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Comic Sans MS" panose="030F0702030302020204" pitchFamily="66" charset="0"/>
              </a:rPr>
              <a:t>the One who leads forth their host by number, </a:t>
            </a:r>
            <a:br>
              <a:rPr lang="en-US" sz="2400" b="1" dirty="0"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Comic Sans MS" panose="030F0702030302020204" pitchFamily="66" charset="0"/>
              </a:rPr>
              <a:t>He calls them all by name; </a:t>
            </a:r>
            <a:br>
              <a:rPr lang="en-US" sz="2400" b="1" dirty="0"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Comic Sans MS" panose="030F0702030302020204" pitchFamily="66" charset="0"/>
              </a:rPr>
              <a:t>because of the greatness of His might </a:t>
            </a:r>
            <a:br>
              <a:rPr lang="en-US" sz="2400" b="1" dirty="0"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Comic Sans MS" panose="030F0702030302020204" pitchFamily="66" charset="0"/>
              </a:rPr>
              <a:t>and the strength of His power </a:t>
            </a:r>
            <a:br>
              <a:rPr lang="en-US" sz="2400" b="1" dirty="0"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Comic Sans MS" panose="030F0702030302020204" pitchFamily="66" charset="0"/>
              </a:rPr>
              <a:t>not one of them is missing.”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3F3535-582E-4C83-9B86-E556E22A1038}"/>
              </a:ext>
            </a:extLst>
          </p:cNvPr>
          <p:cNvGrpSpPr/>
          <p:nvPr/>
        </p:nvGrpSpPr>
        <p:grpSpPr>
          <a:xfrm>
            <a:off x="92279" y="0"/>
            <a:ext cx="2850945" cy="2809875"/>
            <a:chOff x="92280" y="333375"/>
            <a:chExt cx="2850945" cy="2809875"/>
          </a:xfrm>
        </p:grpSpPr>
        <p:sp>
          <p:nvSpPr>
            <p:cNvPr id="2" name="Explosion: 8 Points 1">
              <a:extLst>
                <a:ext uri="{FF2B5EF4-FFF2-40B4-BE49-F238E27FC236}">
                  <a16:creationId xmlns:a16="http://schemas.microsoft.com/office/drawing/2014/main" id="{16880D33-D466-472A-B7AB-7A94E3F268BC}"/>
                </a:ext>
              </a:extLst>
            </p:cNvPr>
            <p:cNvSpPr/>
            <p:nvPr/>
          </p:nvSpPr>
          <p:spPr>
            <a:xfrm>
              <a:off x="92280" y="333375"/>
              <a:ext cx="2850945" cy="2809875"/>
            </a:xfrm>
            <a:prstGeom prst="irregularSeal1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63AE874-0AD4-4651-A1E7-FF0CC7943B78}"/>
                </a:ext>
              </a:extLst>
            </p:cNvPr>
            <p:cNvSpPr txBox="1"/>
            <p:nvPr/>
          </p:nvSpPr>
          <p:spPr>
            <a:xfrm>
              <a:off x="411367" y="966965"/>
              <a:ext cx="22127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omic Sans MS" panose="030F0702030302020204" pitchFamily="66" charset="0"/>
                </a:rPr>
                <a:t>How </a:t>
              </a:r>
              <a:br>
                <a:rPr lang="en-US" sz="2000" b="1" dirty="0">
                  <a:latin typeface="Comic Sans MS" panose="030F0702030302020204" pitchFamily="66" charset="0"/>
                </a:rPr>
              </a:br>
              <a:r>
                <a:rPr lang="en-US" sz="2000" b="1" dirty="0">
                  <a:latin typeface="Comic Sans MS" panose="030F0702030302020204" pitchFamily="66" charset="0"/>
                </a:rPr>
                <a:t>many stars </a:t>
              </a:r>
              <a:br>
                <a:rPr lang="en-US" sz="2000" b="1" dirty="0">
                  <a:latin typeface="Comic Sans MS" panose="030F0702030302020204" pitchFamily="66" charset="0"/>
                </a:rPr>
              </a:br>
              <a:r>
                <a:rPr lang="en-US" sz="2000" b="1" dirty="0">
                  <a:latin typeface="Comic Sans MS" panose="030F0702030302020204" pitchFamily="66" charset="0"/>
                </a:rPr>
                <a:t>are there? </a:t>
              </a:r>
              <a:br>
                <a:rPr lang="en-US" sz="2000" b="1" dirty="0">
                  <a:latin typeface="Comic Sans MS" panose="030F0702030302020204" pitchFamily="66" charset="0"/>
                </a:rPr>
              </a:br>
              <a:r>
                <a:rPr lang="en-US" sz="2000" b="1" dirty="0">
                  <a:latin typeface="Comic Sans MS" panose="030F0702030302020204" pitchFamily="66" charset="0"/>
                </a:rPr>
                <a:t>Google it!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2630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beach&#10;&#10;Description generated with very high confidence">
            <a:extLst>
              <a:ext uri="{FF2B5EF4-FFF2-40B4-BE49-F238E27FC236}">
                <a16:creationId xmlns:a16="http://schemas.microsoft.com/office/drawing/2014/main" id="{0498949E-EAC2-4E1E-B2BA-FDCC4B3843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" r="7798"/>
          <a:stretch/>
        </p:blipFill>
        <p:spPr>
          <a:xfrm>
            <a:off x="192946" y="181404"/>
            <a:ext cx="8758107" cy="65130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331898-DA0A-4A55-BAF6-EF722F754B0D}"/>
              </a:ext>
            </a:extLst>
          </p:cNvPr>
          <p:cNvSpPr txBox="1"/>
          <p:nvPr/>
        </p:nvSpPr>
        <p:spPr>
          <a:xfrm>
            <a:off x="92279" y="163585"/>
            <a:ext cx="90517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glow rad="127000">
                    <a:schemeClr val="bg1">
                      <a:alpha val="70000"/>
                    </a:schemeClr>
                  </a:glow>
                </a:effectLst>
                <a:latin typeface="Comic Sans MS" panose="030F0702030302020204" pitchFamily="66" charset="0"/>
              </a:rPr>
              <a:t>“Why do you say, O Jacob, and assert, O Israel, </a:t>
            </a:r>
          </a:p>
          <a:p>
            <a:pPr algn="ctr"/>
            <a:r>
              <a:rPr lang="en-US" sz="2400" b="1" dirty="0">
                <a:effectLst>
                  <a:glow rad="127000">
                    <a:schemeClr val="bg1">
                      <a:alpha val="70000"/>
                    </a:schemeClr>
                  </a:glow>
                </a:effectLst>
                <a:latin typeface="Comic Sans MS" panose="030F0702030302020204" pitchFamily="66" charset="0"/>
              </a:rPr>
              <a:t>‘My way is hidden from the Lord, </a:t>
            </a:r>
            <a:br>
              <a:rPr lang="en-US" sz="2400" b="1" dirty="0">
                <a:effectLst>
                  <a:glow rad="127000">
                    <a:schemeClr val="bg1">
                      <a:alpha val="7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127000">
                    <a:schemeClr val="bg1">
                      <a:alpha val="70000"/>
                    </a:schemeClr>
                  </a:glow>
                </a:effectLst>
                <a:latin typeface="Comic Sans MS" panose="030F0702030302020204" pitchFamily="66" charset="0"/>
              </a:rPr>
              <a:t>and the justice due me escapes the notice of my God’?</a:t>
            </a:r>
            <a:br>
              <a:rPr lang="en-US" sz="2400" b="1" dirty="0">
                <a:effectLst>
                  <a:glow rad="127000">
                    <a:schemeClr val="bg1">
                      <a:alpha val="7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127000">
                    <a:schemeClr val="bg1">
                      <a:alpha val="70000"/>
                    </a:schemeClr>
                  </a:glow>
                </a:effectLst>
                <a:latin typeface="Comic Sans MS" panose="030F0702030302020204" pitchFamily="66" charset="0"/>
              </a:rPr>
              <a:t>Do you not know? Have you not heard?</a:t>
            </a:r>
            <a:br>
              <a:rPr lang="en-US" sz="2400" b="1" dirty="0">
                <a:effectLst>
                  <a:glow rad="127000">
                    <a:schemeClr val="bg1">
                      <a:alpha val="7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127000">
                    <a:schemeClr val="bg1">
                      <a:alpha val="70000"/>
                    </a:schemeClr>
                  </a:glow>
                </a:effectLst>
                <a:latin typeface="Comic Sans MS" panose="030F0702030302020204" pitchFamily="66" charset="0"/>
              </a:rPr>
              <a:t>The Everlasting God, the Lord, the Creator of the ends </a:t>
            </a:r>
            <a:br>
              <a:rPr lang="en-US" sz="2400" b="1" dirty="0">
                <a:effectLst>
                  <a:glow rad="127000">
                    <a:schemeClr val="bg1">
                      <a:alpha val="7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127000">
                    <a:schemeClr val="bg1">
                      <a:alpha val="70000"/>
                    </a:schemeClr>
                  </a:glow>
                </a:effectLst>
                <a:latin typeface="Comic Sans MS" panose="030F0702030302020204" pitchFamily="66" charset="0"/>
              </a:rPr>
              <a:t>of the earth does not become weary or tired. </a:t>
            </a:r>
            <a:br>
              <a:rPr lang="en-US" sz="2400" b="1" dirty="0">
                <a:effectLst>
                  <a:glow rad="127000">
                    <a:schemeClr val="bg1">
                      <a:alpha val="7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127000">
                    <a:schemeClr val="bg1">
                      <a:alpha val="70000"/>
                    </a:schemeClr>
                  </a:glow>
                </a:effectLst>
                <a:latin typeface="Comic Sans MS" panose="030F0702030302020204" pitchFamily="66" charset="0"/>
              </a:rPr>
              <a:t>His understanding is inscrutable.”</a:t>
            </a:r>
          </a:p>
        </p:txBody>
      </p:sp>
    </p:spTree>
    <p:extLst>
      <p:ext uri="{BB962C8B-B14F-4D97-AF65-F5344CB8AC3E}">
        <p14:creationId xmlns:p14="http://schemas.microsoft.com/office/powerpoint/2010/main" val="352574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person, wall, indoor, cutting&#10;&#10;Description generated with very high confidence">
            <a:extLst>
              <a:ext uri="{FF2B5EF4-FFF2-40B4-BE49-F238E27FC236}">
                <a16:creationId xmlns:a16="http://schemas.microsoft.com/office/drawing/2014/main" id="{239791C3-4A9E-4322-B1E4-6978BCFEE9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3"/>
          <a:stretch/>
        </p:blipFill>
        <p:spPr>
          <a:xfrm flipH="1">
            <a:off x="218024" y="201337"/>
            <a:ext cx="8733028" cy="64930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331898-DA0A-4A55-BAF6-EF722F754B0D}"/>
              </a:ext>
            </a:extLst>
          </p:cNvPr>
          <p:cNvSpPr txBox="1"/>
          <p:nvPr/>
        </p:nvSpPr>
        <p:spPr>
          <a:xfrm>
            <a:off x="192948" y="3647427"/>
            <a:ext cx="87330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“He gives strength to the weary, </a:t>
            </a:r>
            <a:b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and to him who lacks might He increases power. </a:t>
            </a:r>
            <a:b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Though youths grow weary and tired, </a:t>
            </a:r>
            <a:b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and vigorous young men stumble badly, </a:t>
            </a:r>
            <a:b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yet those who wait for the Lord will gain new strength; they will mount up with wings like eagles, </a:t>
            </a:r>
            <a:b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they will run and not get tired, </a:t>
            </a:r>
            <a:b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they will walk and not become weary.”</a:t>
            </a:r>
          </a:p>
        </p:txBody>
      </p:sp>
      <p:pic>
        <p:nvPicPr>
          <p:cNvPr id="7" name="Picture 6" descr="A close up of a bird flying over a body of water&#10;&#10;Description generated with very high confidence">
            <a:extLst>
              <a:ext uri="{FF2B5EF4-FFF2-40B4-BE49-F238E27FC236}">
                <a16:creationId xmlns:a16="http://schemas.microsoft.com/office/drawing/2014/main" id="{BAF00203-0D63-4EBF-A7DD-6571D24B2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1" b="90000" l="1129" r="95968">
                        <a14:foregroundMark x1="67581" y1="46364" x2="68226" y2="46970"/>
                        <a14:foregroundMark x1="65806" y1="45152" x2="65806" y2="45152"/>
                        <a14:foregroundMark x1="95968" y1="37576" x2="92903" y2="42121"/>
                        <a14:foregroundMark x1="13710" y1="9697" x2="13710" y2="9697"/>
                        <a14:foregroundMark x1="6290" y1="9091" x2="10484" y2="13939"/>
                        <a14:foregroundMark x1="1129" y1="11212" x2="6774" y2="16061"/>
                        <a14:foregroundMark x1="66774" y1="45758" x2="67097" y2="45758"/>
                        <a14:foregroundMark x1="19677" y1="20000" x2="20000" y2="20000"/>
                        <a14:backgroundMark x1="14677" y1="19394" x2="14677" y2="19394"/>
                        <a14:backgroundMark x1="20000" y1="20909" x2="20000" y2="20909"/>
                        <a14:backgroundMark x1="15968" y1="20303" x2="15968" y2="20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024" y="201337"/>
            <a:ext cx="3585825" cy="1908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4489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65563-1051-44C1-8775-739FAA362CCF}"/>
              </a:ext>
            </a:extLst>
          </p:cNvPr>
          <p:cNvSpPr txBox="1"/>
          <p:nvPr/>
        </p:nvSpPr>
        <p:spPr>
          <a:xfrm>
            <a:off x="1956732" y="5561981"/>
            <a:ext cx="5230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want to thank the following for their help in providing pictures for this presentation: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123rf.com</a:t>
            </a:r>
          </a:p>
        </p:txBody>
      </p:sp>
    </p:spTree>
    <p:extLst>
      <p:ext uri="{BB962C8B-B14F-4D97-AF65-F5344CB8AC3E}">
        <p14:creationId xmlns:p14="http://schemas.microsoft.com/office/powerpoint/2010/main" val="170741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36D96-4313-416C-9E36-47485419E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75" t="17821" r="13578" b="8845"/>
          <a:stretch/>
        </p:blipFill>
        <p:spPr>
          <a:xfrm>
            <a:off x="-15542" y="0"/>
            <a:ext cx="9137321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9E046F-75EE-4EB7-B46C-1E62F86020F6}"/>
              </a:ext>
            </a:extLst>
          </p:cNvPr>
          <p:cNvSpPr txBox="1"/>
          <p:nvPr/>
        </p:nvSpPr>
        <p:spPr>
          <a:xfrm>
            <a:off x="2397418" y="64733"/>
            <a:ext cx="6484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“Who has measured the waters in the hollow of His hand,”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7DCADB-7B19-43EF-A955-9CB908AEEE3B}"/>
              </a:ext>
            </a:extLst>
          </p:cNvPr>
          <p:cNvSpPr txBox="1"/>
          <p:nvPr/>
        </p:nvSpPr>
        <p:spPr>
          <a:xfrm>
            <a:off x="0" y="-30743"/>
            <a:ext cx="229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Pacific Ocean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76CC6C-90E1-4FBE-BFBE-8D6C139CEFA0}"/>
              </a:ext>
            </a:extLst>
          </p:cNvPr>
          <p:cNvSpPr txBox="1"/>
          <p:nvPr/>
        </p:nvSpPr>
        <p:spPr>
          <a:xfrm>
            <a:off x="0" y="444351"/>
            <a:ext cx="229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Atlantic Ocean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F093AF-D3E3-4C65-81BC-3B26F30839F4}"/>
              </a:ext>
            </a:extLst>
          </p:cNvPr>
          <p:cNvSpPr txBox="1"/>
          <p:nvPr/>
        </p:nvSpPr>
        <p:spPr>
          <a:xfrm>
            <a:off x="0" y="906016"/>
            <a:ext cx="229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Indian Ocean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506FAD-0D2D-455F-9AF8-BF8DD706EDCA}"/>
              </a:ext>
            </a:extLst>
          </p:cNvPr>
          <p:cNvSpPr txBox="1"/>
          <p:nvPr/>
        </p:nvSpPr>
        <p:spPr>
          <a:xfrm>
            <a:off x="0" y="1363516"/>
            <a:ext cx="229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Arctic Ocean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67E958-4E2A-4E7F-B537-24CBF0901F36}"/>
              </a:ext>
            </a:extLst>
          </p:cNvPr>
          <p:cNvSpPr txBox="1"/>
          <p:nvPr/>
        </p:nvSpPr>
        <p:spPr>
          <a:xfrm>
            <a:off x="0" y="1825181"/>
            <a:ext cx="229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Southern Ocean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80274D-5B5A-400F-B844-E1883F774D91}"/>
              </a:ext>
            </a:extLst>
          </p:cNvPr>
          <p:cNvSpPr txBox="1"/>
          <p:nvPr/>
        </p:nvSpPr>
        <p:spPr>
          <a:xfrm>
            <a:off x="0" y="2759820"/>
            <a:ext cx="229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Gulf of Mexico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7959D2-65CC-4BA5-B9C5-13C11D85C157}"/>
              </a:ext>
            </a:extLst>
          </p:cNvPr>
          <p:cNvSpPr txBox="1"/>
          <p:nvPr/>
        </p:nvSpPr>
        <p:spPr>
          <a:xfrm>
            <a:off x="12758" y="3230283"/>
            <a:ext cx="229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Bering Sea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CFFF23-C574-47A8-BB60-9F915F30D3D0}"/>
              </a:ext>
            </a:extLst>
          </p:cNvPr>
          <p:cNvSpPr txBox="1"/>
          <p:nvPr/>
        </p:nvSpPr>
        <p:spPr>
          <a:xfrm>
            <a:off x="15880" y="4615008"/>
            <a:ext cx="229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East China Sea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CC3B87-9C2C-41E8-AE19-C46E00B8F3A2}"/>
              </a:ext>
            </a:extLst>
          </p:cNvPr>
          <p:cNvSpPr txBox="1"/>
          <p:nvPr/>
        </p:nvSpPr>
        <p:spPr>
          <a:xfrm>
            <a:off x="-12615" y="5550949"/>
            <a:ext cx="229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Coral Sea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9DF832-71F0-4754-A677-9129D313804B}"/>
              </a:ext>
            </a:extLst>
          </p:cNvPr>
          <p:cNvSpPr txBox="1"/>
          <p:nvPr/>
        </p:nvSpPr>
        <p:spPr>
          <a:xfrm>
            <a:off x="-3122" y="6012149"/>
            <a:ext cx="229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Caspian Sea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4A7CC0-CE61-40D7-ACA0-15E07789D7BD}"/>
              </a:ext>
            </a:extLst>
          </p:cNvPr>
          <p:cNvSpPr txBox="1"/>
          <p:nvPr/>
        </p:nvSpPr>
        <p:spPr>
          <a:xfrm>
            <a:off x="12758" y="6484100"/>
            <a:ext cx="2265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Black Sea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D2172C-F561-4A90-9723-ED14C2276481}"/>
              </a:ext>
            </a:extLst>
          </p:cNvPr>
          <p:cNvSpPr txBox="1"/>
          <p:nvPr/>
        </p:nvSpPr>
        <p:spPr>
          <a:xfrm>
            <a:off x="-70435" y="5084141"/>
            <a:ext cx="2704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Mediterranean Sea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A15BCD-020F-4C1B-ABB0-08A8938AE256}"/>
              </a:ext>
            </a:extLst>
          </p:cNvPr>
          <p:cNvSpPr txBox="1"/>
          <p:nvPr/>
        </p:nvSpPr>
        <p:spPr>
          <a:xfrm>
            <a:off x="8147" y="4155995"/>
            <a:ext cx="2112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Baltic Sea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1AC646-3CB1-4BE4-AB16-C8FAE0515490}"/>
              </a:ext>
            </a:extLst>
          </p:cNvPr>
          <p:cNvSpPr txBox="1"/>
          <p:nvPr/>
        </p:nvSpPr>
        <p:spPr>
          <a:xfrm>
            <a:off x="-15880" y="2296667"/>
            <a:ext cx="2288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Caribbean Sea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D9D6F0-4F6B-4F8E-9A01-B24A998E5B53}"/>
              </a:ext>
            </a:extLst>
          </p:cNvPr>
          <p:cNvSpPr txBox="1"/>
          <p:nvPr/>
        </p:nvSpPr>
        <p:spPr>
          <a:xfrm>
            <a:off x="2532" y="3696764"/>
            <a:ext cx="2288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Red Sea</a:t>
            </a:r>
          </a:p>
        </p:txBody>
      </p:sp>
    </p:spTree>
    <p:extLst>
      <p:ext uri="{BB962C8B-B14F-4D97-AF65-F5344CB8AC3E}">
        <p14:creationId xmlns:p14="http://schemas.microsoft.com/office/powerpoint/2010/main" val="2632101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4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4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3" grpId="0"/>
      <p:bldP spid="15" grpId="0"/>
      <p:bldP spid="16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louds in the sky&#10;&#10;Description generated with very high confidence">
            <a:extLst>
              <a:ext uri="{FF2B5EF4-FFF2-40B4-BE49-F238E27FC236}">
                <a16:creationId xmlns:a16="http://schemas.microsoft.com/office/drawing/2014/main" id="{B76B7DFF-62F5-47EE-81E8-5A88A216B8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/>
          <a:stretch/>
        </p:blipFill>
        <p:spPr>
          <a:xfrm>
            <a:off x="152400" y="223406"/>
            <a:ext cx="8839200" cy="64626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A close up of a persons hand&#10;&#10;Description generated with very high confidence">
            <a:extLst>
              <a:ext uri="{FF2B5EF4-FFF2-40B4-BE49-F238E27FC236}">
                <a16:creationId xmlns:a16="http://schemas.microsoft.com/office/drawing/2014/main" id="{D6747F23-3E5A-4EE4-8963-E35A79F56B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7" b="99183" l="3952" r="99416">
                        <a14:foregroundMark x1="46610" y1="4553" x2="47328" y2="13835"/>
                        <a14:foregroundMark x1="45397" y1="88091" x2="45936" y2="99183"/>
                        <a14:foregroundMark x1="3952" y1="37828" x2="9340" y2="45534"/>
                        <a14:foregroundMark x1="99416" y1="45067" x2="70498" y2="46001"/>
                        <a14:backgroundMark x1="18590" y1="33508" x2="2559" y2="16287"/>
                        <a14:backgroundMark x1="40683" y1="20607" x2="38258" y2="6363"/>
                        <a14:backgroundMark x1="26583" y1="16054" x2="25191" y2="2043"/>
                        <a14:backgroundMark x1="41401" y1="31232" x2="39650" y2="19031"/>
                        <a14:backgroundMark x1="23260" y1="69527" x2="15088" y2="97607"/>
                        <a14:backgroundMark x1="27975" y1="20607" x2="27616" y2="16287"/>
                        <a14:backgroundMark x1="28334" y1="24460" x2="26583" y2="14711"/>
                        <a14:backgroundMark x1="30220" y1="31699" x2="28334" y2="22650"/>
                        <a14:backgroundMark x1="31477" y1="35318" x2="31298" y2="33742"/>
                        <a14:backgroundMark x1="62820" y1="53006" x2="64571" y2="52539"/>
                        <a14:backgroundMark x1="65963" y1="53006" x2="64571" y2="53006"/>
                        <a14:backgroundMark x1="66816" y1="52773" x2="64930" y2="52306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748"/>
          <a:stretch/>
        </p:blipFill>
        <p:spPr>
          <a:xfrm>
            <a:off x="-25167" y="2393539"/>
            <a:ext cx="8991600" cy="4473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AACBCD-D7E9-43CF-A321-4456EEBADC1B}"/>
              </a:ext>
            </a:extLst>
          </p:cNvPr>
          <p:cNvSpPr txBox="1"/>
          <p:nvPr/>
        </p:nvSpPr>
        <p:spPr>
          <a:xfrm>
            <a:off x="827280" y="356657"/>
            <a:ext cx="743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glow rad="190500">
                    <a:schemeClr val="bg1">
                      <a:alpha val="85000"/>
                    </a:schemeClr>
                  </a:glow>
                </a:effectLst>
                <a:latin typeface="Comic Sans MS" panose="030F0702030302020204" pitchFamily="66" charset="0"/>
              </a:rPr>
              <a:t>“And marked off the heavens by the span,”</a:t>
            </a:r>
          </a:p>
        </p:txBody>
      </p:sp>
    </p:spTree>
    <p:extLst>
      <p:ext uri="{BB962C8B-B14F-4D97-AF65-F5344CB8AC3E}">
        <p14:creationId xmlns:p14="http://schemas.microsoft.com/office/powerpoint/2010/main" val="3004674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36EDEFA2-7076-4131-94AE-B19E2C6495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7" r="898"/>
          <a:stretch/>
        </p:blipFill>
        <p:spPr>
          <a:xfrm>
            <a:off x="184496" y="216804"/>
            <a:ext cx="8735118" cy="64534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8EE340F-9932-4068-8748-1BF44B61DE8B}"/>
              </a:ext>
            </a:extLst>
          </p:cNvPr>
          <p:cNvGrpSpPr/>
          <p:nvPr/>
        </p:nvGrpSpPr>
        <p:grpSpPr>
          <a:xfrm>
            <a:off x="0" y="0"/>
            <a:ext cx="9179412" cy="6191049"/>
            <a:chOff x="205530" y="163072"/>
            <a:chExt cx="8865715" cy="65816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6C6CE02-35B4-410B-A377-CB8BA1206E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8241" b="83889" l="29792" r="85260">
                          <a14:foregroundMark x1="33646" y1="21111" x2="47969" y2="35093"/>
                          <a14:foregroundMark x1="29792" y1="38889" x2="45573" y2="54537"/>
                          <a14:foregroundMark x1="66771" y1="18333" x2="75521" y2="44444"/>
                          <a14:foregroundMark x1="75521" y1="44444" x2="79271" y2="70556"/>
                          <a14:foregroundMark x1="79271" y1="70556" x2="81146" y2="76667"/>
                          <a14:foregroundMark x1="85208" y1="40926" x2="68854" y2="73148"/>
                          <a14:foregroundMark x1="81927" y1="23148" x2="76510" y2="31481"/>
                          <a14:foregroundMark x1="76510" y1="31481" x2="64844" y2="36481"/>
                          <a14:foregroundMark x1="48750" y1="18333" x2="47240" y2="30463"/>
                          <a14:foregroundMark x1="47240" y1="30463" x2="32760" y2="46111"/>
                          <a14:foregroundMark x1="32760" y1="46111" x2="30885" y2="50648"/>
                          <a14:foregroundMark x1="30885" y1="50648" x2="30573" y2="55093"/>
                          <a14:foregroundMark x1="49948" y1="36389" x2="46302" y2="32593"/>
                          <a14:foregroundMark x1="49271" y1="25926" x2="49427" y2="34352"/>
                          <a14:foregroundMark x1="45938" y1="37593" x2="49063" y2="36389"/>
                          <a14:foregroundMark x1="49063" y1="36389" x2="49167" y2="36389"/>
                          <a14:foregroundMark x1="44896" y1="42130" x2="45625" y2="53704"/>
                          <a14:foregroundMark x1="40208" y1="56296" x2="34063" y2="52593"/>
                          <a14:foregroundMark x1="34063" y1="52593" x2="33229" y2="50833"/>
                          <a14:foregroundMark x1="30885" y1="58056" x2="36406" y2="54630"/>
                          <a14:foregroundMark x1="35208" y1="57315" x2="39010" y2="55833"/>
                          <a14:foregroundMark x1="69427" y1="49444" x2="69010" y2="54722"/>
                          <a14:foregroundMark x1="69010" y1="54722" x2="69010" y2="54722"/>
                          <a14:foregroundMark x1="85260" y1="58704" x2="84323" y2="63889"/>
                          <a14:foregroundMark x1="84323" y1="63889" x2="84323" y2="63981"/>
                          <a14:foregroundMark x1="85000" y1="45093" x2="84010" y2="54630"/>
                          <a14:foregroundMark x1="81354" y1="27870" x2="80313" y2="39630"/>
                          <a14:foregroundMark x1="66198" y1="21574" x2="64896" y2="35556"/>
                          <a14:foregroundMark x1="66250" y1="37407" x2="69896" y2="38426"/>
                        </a14:backgroundRemoval>
                      </a14:imgEffect>
                    </a14:imgLayer>
                  </a14:imgProps>
                </a:ext>
              </a:extLst>
            </a:blip>
            <a:srcRect l="29358" t="16606" r="13795" b="8370"/>
            <a:stretch/>
          </p:blipFill>
          <p:spPr>
            <a:xfrm>
              <a:off x="205530" y="163072"/>
              <a:ext cx="8865715" cy="65816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2D222D-16C6-4513-9927-5609AD50A5B5}"/>
                </a:ext>
              </a:extLst>
            </p:cNvPr>
            <p:cNvSpPr txBox="1"/>
            <p:nvPr/>
          </p:nvSpPr>
          <p:spPr>
            <a:xfrm rot="21085738">
              <a:off x="1141966" y="1066201"/>
              <a:ext cx="1935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10160">
                    <a:solidFill>
                      <a:srgbClr val="5B9BD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Mt. Everest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88B880-94A8-45BC-905D-C3FE117C0A94}"/>
                </a:ext>
              </a:extLst>
            </p:cNvPr>
            <p:cNvSpPr txBox="1"/>
            <p:nvPr/>
          </p:nvSpPr>
          <p:spPr>
            <a:xfrm rot="571225">
              <a:off x="5780748" y="1068709"/>
              <a:ext cx="2550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10160">
                    <a:solidFill>
                      <a:srgbClr val="5B9BD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Rocky Mountains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92F54E-5078-4B1D-81F0-BAA2C90CC09A}"/>
                </a:ext>
              </a:extLst>
            </p:cNvPr>
            <p:cNvSpPr txBox="1"/>
            <p:nvPr/>
          </p:nvSpPr>
          <p:spPr>
            <a:xfrm rot="21268082">
              <a:off x="653537" y="2569634"/>
              <a:ext cx="17600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10160">
                    <a:solidFill>
                      <a:srgbClr val="5B9BD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The Alps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B36684-3800-4FD3-9F0D-DFB568373AFF}"/>
                </a:ext>
              </a:extLst>
            </p:cNvPr>
            <p:cNvSpPr txBox="1"/>
            <p:nvPr/>
          </p:nvSpPr>
          <p:spPr>
            <a:xfrm rot="541573">
              <a:off x="6364728" y="2714390"/>
              <a:ext cx="17600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10160">
                    <a:solidFill>
                      <a:srgbClr val="5B9BD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Mt. Fiji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40595F-D78A-444A-BAE7-54D3ADD0651F}"/>
                </a:ext>
              </a:extLst>
            </p:cNvPr>
            <p:cNvSpPr txBox="1"/>
            <p:nvPr/>
          </p:nvSpPr>
          <p:spPr>
            <a:xfrm rot="515649">
              <a:off x="6359585" y="4369992"/>
              <a:ext cx="2550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10160">
                    <a:solidFill>
                      <a:srgbClr val="5B9BD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Mt. Kilimanjaro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384B333-FCAB-441B-B2A5-F7346C47D1F2}"/>
              </a:ext>
            </a:extLst>
          </p:cNvPr>
          <p:cNvSpPr txBox="1"/>
          <p:nvPr/>
        </p:nvSpPr>
        <p:spPr>
          <a:xfrm>
            <a:off x="274509" y="5469968"/>
            <a:ext cx="8561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/>
                <a:latin typeface="Comic Sans MS" panose="030F0702030302020204" pitchFamily="66" charset="0"/>
              </a:rPr>
              <a:t>“And calculated the dust of the earth by the measure, and weighed the mountains in a balance, </a:t>
            </a:r>
            <a:br>
              <a:rPr lang="en-US" sz="2400" b="1" dirty="0">
                <a:effectLst/>
                <a:latin typeface="Comic Sans MS" panose="030F0702030302020204" pitchFamily="66" charset="0"/>
              </a:rPr>
            </a:br>
            <a:r>
              <a:rPr lang="en-US" sz="2400" b="1" dirty="0">
                <a:effectLst/>
                <a:latin typeface="Comic Sans MS" panose="030F0702030302020204" pitchFamily="66" charset="0"/>
              </a:rPr>
              <a:t>and the hills in a pair of scales?”</a:t>
            </a:r>
          </a:p>
        </p:txBody>
      </p:sp>
    </p:spTree>
    <p:extLst>
      <p:ext uri="{BB962C8B-B14F-4D97-AF65-F5344CB8AC3E}">
        <p14:creationId xmlns:p14="http://schemas.microsoft.com/office/powerpoint/2010/main" val="3300187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9DE5FD-8EDD-46FC-BBBC-DF27BA6AFB3F}"/>
              </a:ext>
            </a:extLst>
          </p:cNvPr>
          <p:cNvSpPr/>
          <p:nvPr/>
        </p:nvSpPr>
        <p:spPr>
          <a:xfrm>
            <a:off x="93034" y="108541"/>
            <a:ext cx="8957932" cy="664468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sky, outdoor, snow, people&#10;&#10;Description generated with very high confidence">
            <a:extLst>
              <a:ext uri="{FF2B5EF4-FFF2-40B4-BE49-F238E27FC236}">
                <a16:creationId xmlns:a16="http://schemas.microsoft.com/office/drawing/2014/main" id="{17C7766A-ABE9-45D6-8C42-A7FDBCBB8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4" y="503338"/>
            <a:ext cx="4609923" cy="61491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E120DF-9857-4623-BF63-4B3EA8886E82}"/>
              </a:ext>
            </a:extLst>
          </p:cNvPr>
          <p:cNvSpPr txBox="1"/>
          <p:nvPr/>
        </p:nvSpPr>
        <p:spPr>
          <a:xfrm>
            <a:off x="3646967" y="1564135"/>
            <a:ext cx="540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“Who has directed </a:t>
            </a:r>
            <a:b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the Spirit of the Lord, </a:t>
            </a:r>
          </a:p>
          <a:p>
            <a:pPr algn="ctr"/>
            <a: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or as His counselor </a:t>
            </a:r>
            <a:b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has informed Him? </a:t>
            </a:r>
            <a:b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With whom did He consult </a:t>
            </a:r>
            <a:b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and who gave Him understanding? </a:t>
            </a:r>
            <a:b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And who taught Him </a:t>
            </a:r>
            <a:b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in the path of justice </a:t>
            </a:r>
            <a:b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and taught Him knowledge, </a:t>
            </a:r>
            <a:b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and informed Him </a:t>
            </a:r>
            <a:b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of the way of understanding?”</a:t>
            </a:r>
          </a:p>
        </p:txBody>
      </p:sp>
    </p:spTree>
    <p:extLst>
      <p:ext uri="{BB962C8B-B14F-4D97-AF65-F5344CB8AC3E}">
        <p14:creationId xmlns:p14="http://schemas.microsoft.com/office/powerpoint/2010/main" val="1530544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now covered ground&#10;&#10;Description generated with high confidence">
            <a:extLst>
              <a:ext uri="{FF2B5EF4-FFF2-40B4-BE49-F238E27FC236}">
                <a16:creationId xmlns:a16="http://schemas.microsoft.com/office/drawing/2014/main" id="{4DB28717-6DB9-40AA-B1FB-94D844C250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r="5964"/>
          <a:stretch/>
        </p:blipFill>
        <p:spPr>
          <a:xfrm>
            <a:off x="209725" y="207752"/>
            <a:ext cx="8724550" cy="64424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9D8786-2FAF-4BF6-B9B9-A1F6AC402634}"/>
              </a:ext>
            </a:extLst>
          </p:cNvPr>
          <p:cNvSpPr txBox="1"/>
          <p:nvPr/>
        </p:nvSpPr>
        <p:spPr>
          <a:xfrm>
            <a:off x="209725" y="388610"/>
            <a:ext cx="6031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“Behold, the nations </a:t>
            </a:r>
            <a:br>
              <a:rPr lang="en-US" sz="2400" b="1" dirty="0">
                <a:latin typeface="Comic Sans MS" panose="030F0702030302020204" pitchFamily="66" charset="0"/>
              </a:rPr>
            </a:br>
            <a:r>
              <a:rPr lang="en-US" sz="2400" b="1" dirty="0">
                <a:latin typeface="Comic Sans MS" panose="030F0702030302020204" pitchFamily="66" charset="0"/>
              </a:rPr>
              <a:t>are like a drop from a bucket, </a:t>
            </a:r>
            <a:br>
              <a:rPr lang="en-US" sz="2400" b="1" dirty="0">
                <a:latin typeface="Comic Sans MS" panose="030F0702030302020204" pitchFamily="66" charset="0"/>
              </a:rPr>
            </a:br>
            <a:r>
              <a:rPr lang="en-US" sz="2400" b="1" dirty="0">
                <a:latin typeface="Comic Sans MS" panose="030F0702030302020204" pitchFamily="66" charset="0"/>
              </a:rPr>
              <a:t>and are regarded as </a:t>
            </a:r>
            <a:br>
              <a:rPr lang="en-US" sz="2400" b="1" dirty="0">
                <a:latin typeface="Comic Sans MS" panose="030F0702030302020204" pitchFamily="66" charset="0"/>
              </a:rPr>
            </a:br>
            <a:r>
              <a:rPr lang="en-US" sz="2400" b="1" dirty="0">
                <a:latin typeface="Comic Sans MS" panose="030F0702030302020204" pitchFamily="66" charset="0"/>
              </a:rPr>
              <a:t>a speck of dust on the scales; </a:t>
            </a:r>
            <a:br>
              <a:rPr lang="en-US" sz="2400" b="1" dirty="0">
                <a:latin typeface="Comic Sans MS" panose="030F0702030302020204" pitchFamily="66" charset="0"/>
              </a:rPr>
            </a:br>
            <a:r>
              <a:rPr lang="en-US" sz="2400" b="1" dirty="0">
                <a:latin typeface="Comic Sans MS" panose="030F0702030302020204" pitchFamily="66" charset="0"/>
              </a:rPr>
              <a:t>behold, He lifts up </a:t>
            </a:r>
            <a:br>
              <a:rPr lang="en-US" sz="2400" b="1" dirty="0">
                <a:latin typeface="Comic Sans MS" panose="030F0702030302020204" pitchFamily="66" charset="0"/>
              </a:rPr>
            </a:br>
            <a:r>
              <a:rPr lang="en-US" sz="2400" b="1" dirty="0">
                <a:latin typeface="Comic Sans MS" panose="030F0702030302020204" pitchFamily="66" charset="0"/>
              </a:rPr>
              <a:t>the islands like fine dust. </a:t>
            </a:r>
            <a:br>
              <a:rPr lang="en-US" sz="2400" b="1" dirty="0">
                <a:latin typeface="Comic Sans MS" panose="030F0702030302020204" pitchFamily="66" charset="0"/>
              </a:rPr>
            </a:br>
            <a:r>
              <a:rPr lang="en-US" sz="2400" b="1" dirty="0">
                <a:latin typeface="Comic Sans MS" panose="030F0702030302020204" pitchFamily="66" charset="0"/>
              </a:rPr>
              <a:t>Even Lebanon</a:t>
            </a:r>
            <a:br>
              <a:rPr lang="en-US" sz="2400" b="1" dirty="0">
                <a:latin typeface="Comic Sans MS" panose="030F0702030302020204" pitchFamily="66" charset="0"/>
              </a:rPr>
            </a:br>
            <a:r>
              <a:rPr lang="en-US" sz="2400" b="1" dirty="0">
                <a:latin typeface="Comic Sans MS" panose="030F0702030302020204" pitchFamily="66" charset="0"/>
              </a:rPr>
              <a:t>is not enough to burn, </a:t>
            </a:r>
            <a:br>
              <a:rPr lang="en-US" sz="2400" b="1" dirty="0">
                <a:latin typeface="Comic Sans MS" panose="030F0702030302020204" pitchFamily="66" charset="0"/>
              </a:rPr>
            </a:br>
            <a:r>
              <a:rPr lang="en-US" sz="2400" b="1" dirty="0">
                <a:latin typeface="Comic Sans MS" panose="030F0702030302020204" pitchFamily="66" charset="0"/>
              </a:rPr>
              <a:t>nor its beasts </a:t>
            </a:r>
            <a:br>
              <a:rPr lang="en-US" sz="2400" b="1" dirty="0">
                <a:latin typeface="Comic Sans MS" panose="030F0702030302020204" pitchFamily="66" charset="0"/>
              </a:rPr>
            </a:br>
            <a:r>
              <a:rPr lang="en-US" sz="2400" b="1" dirty="0">
                <a:latin typeface="Comic Sans MS" panose="030F0702030302020204" pitchFamily="66" charset="0"/>
              </a:rPr>
              <a:t>enough for a burnt offering. </a:t>
            </a:r>
            <a:br>
              <a:rPr lang="en-US" sz="2400" b="1" dirty="0">
                <a:latin typeface="Comic Sans MS" panose="030F0702030302020204" pitchFamily="66" charset="0"/>
              </a:rPr>
            </a:br>
            <a:r>
              <a:rPr lang="en-US" sz="2400" b="1" dirty="0">
                <a:latin typeface="Comic Sans MS" panose="030F0702030302020204" pitchFamily="66" charset="0"/>
              </a:rPr>
              <a:t>All the nations </a:t>
            </a:r>
            <a:br>
              <a:rPr lang="en-US" sz="2400" b="1" dirty="0">
                <a:latin typeface="Comic Sans MS" panose="030F0702030302020204" pitchFamily="66" charset="0"/>
              </a:rPr>
            </a:br>
            <a:r>
              <a:rPr lang="en-US" sz="2400" b="1" dirty="0">
                <a:latin typeface="Comic Sans MS" panose="030F0702030302020204" pitchFamily="66" charset="0"/>
              </a:rPr>
              <a:t>are as nothing before Him, </a:t>
            </a:r>
            <a:br>
              <a:rPr lang="en-US" sz="2400" b="1" dirty="0">
                <a:latin typeface="Comic Sans MS" panose="030F0702030302020204" pitchFamily="66" charset="0"/>
              </a:rPr>
            </a:br>
            <a:r>
              <a:rPr lang="en-US" sz="2400" b="1" dirty="0">
                <a:latin typeface="Comic Sans MS" panose="030F0702030302020204" pitchFamily="66" charset="0"/>
              </a:rPr>
              <a:t>they are regarded by Him as 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less than nothing and meaningless.”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D59CE5-ECE7-4B18-85AE-3EFA7EC50776}"/>
              </a:ext>
            </a:extLst>
          </p:cNvPr>
          <p:cNvSpPr txBox="1"/>
          <p:nvPr/>
        </p:nvSpPr>
        <p:spPr>
          <a:xfrm>
            <a:off x="-112814" y="5880807"/>
            <a:ext cx="9067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Contrast this with what He thinks of YOU!</a:t>
            </a:r>
            <a:br>
              <a:rPr lang="en-US" sz="2200" b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US" sz="2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(Isaiah 40:11; Psalm 139:17-18)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6DCC21-3348-4700-95BD-EE2ED0A809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50" b="95892" l="9735" r="89971">
                        <a14:foregroundMark x1="41593" y1="37960" x2="41150" y2="35127"/>
                        <a14:foregroundMark x1="40413" y1="8215" x2="37611" y2="27195"/>
                        <a14:foregroundMark x1="83038" y1="2691" x2="39676" y2="14306"/>
                        <a14:foregroundMark x1="42035" y1="96034" x2="48968" y2="92493"/>
                        <a14:foregroundMark x1="48968" y1="92493" x2="53687" y2="88385"/>
                        <a14:foregroundMark x1="41150" y1="95892" x2="41888" y2="94193"/>
                        <a14:foregroundMark x1="41445" y1="47875" x2="41298" y2="48017"/>
                        <a14:foregroundMark x1="40413" y1="64306" x2="47493" y2="68272"/>
                        <a14:foregroundMark x1="47493" y1="68272" x2="47640" y2="68697"/>
                        <a14:foregroundMark x1="41593" y1="46884" x2="41593" y2="46884"/>
                        <a14:foregroundMark x1="34218" y1="61898" x2="34218" y2="61898"/>
                        <a14:foregroundMark x1="33186" y1="62890" x2="32891" y2="63881"/>
                        <a14:foregroundMark x1="38643" y1="55382" x2="37611" y2="57224"/>
                        <a14:foregroundMark x1="37463" y1="56799" x2="36283" y2="60198"/>
                        <a14:foregroundMark x1="35988" y1="59490" x2="35103" y2="60765"/>
                        <a14:foregroundMark x1="32891" y1="8357" x2="38053" y2="9632"/>
                        <a14:foregroundMark x1="32596" y1="9773" x2="35251" y2="12890"/>
                        <a14:foregroundMark x1="32596" y1="10765" x2="33923" y2="12606"/>
                        <a14:foregroundMark x1="32006" y1="10057" x2="32006" y2="10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17" r="21840" b="58163"/>
          <a:stretch/>
        </p:blipFill>
        <p:spPr>
          <a:xfrm>
            <a:off x="6154319" y="-123844"/>
            <a:ext cx="3009725" cy="23734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664B85-B520-4AB4-90A4-008F2F2C6C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50" b="95892" l="9735" r="89971">
                        <a14:foregroundMark x1="41593" y1="37960" x2="41150" y2="35127"/>
                        <a14:foregroundMark x1="40413" y1="8215" x2="37611" y2="27195"/>
                        <a14:foregroundMark x1="83038" y1="2691" x2="39676" y2="14306"/>
                        <a14:foregroundMark x1="42035" y1="96034" x2="48968" y2="92493"/>
                        <a14:foregroundMark x1="48968" y1="92493" x2="53687" y2="88385"/>
                        <a14:foregroundMark x1="41150" y1="95892" x2="41888" y2="94193"/>
                        <a14:foregroundMark x1="41445" y1="47875" x2="41298" y2="48017"/>
                        <a14:foregroundMark x1="40413" y1="64306" x2="47493" y2="68272"/>
                        <a14:foregroundMark x1="47493" y1="68272" x2="47640" y2="68697"/>
                        <a14:foregroundMark x1="41593" y1="46884" x2="41593" y2="46884"/>
                        <a14:foregroundMark x1="34218" y1="61898" x2="34218" y2="61898"/>
                        <a14:foregroundMark x1="33186" y1="62890" x2="32891" y2="63881"/>
                        <a14:foregroundMark x1="38643" y1="55382" x2="37611" y2="57224"/>
                        <a14:foregroundMark x1="37463" y1="56799" x2="36283" y2="60198"/>
                        <a14:foregroundMark x1="35988" y1="59490" x2="35103" y2="60765"/>
                        <a14:foregroundMark x1="32891" y1="8357" x2="38053" y2="9632"/>
                        <a14:foregroundMark x1="32596" y1="9773" x2="35251" y2="12890"/>
                        <a14:foregroundMark x1="32596" y1="10765" x2="33923" y2="12606"/>
                        <a14:foregroundMark x1="32006" y1="10057" x2="32006" y2="10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53" t="44524" r="21840"/>
          <a:stretch/>
        </p:blipFill>
        <p:spPr>
          <a:xfrm>
            <a:off x="5447477" y="2335972"/>
            <a:ext cx="3859759" cy="338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47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rock&#10;&#10;Description generated with high confidence">
            <a:extLst>
              <a:ext uri="{FF2B5EF4-FFF2-40B4-BE49-F238E27FC236}">
                <a16:creationId xmlns:a16="http://schemas.microsoft.com/office/drawing/2014/main" id="{0E8AD300-F3A8-460B-A10E-FB3676CC5A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t="1" r="12616" b="7874"/>
          <a:stretch/>
        </p:blipFill>
        <p:spPr>
          <a:xfrm>
            <a:off x="174140" y="209724"/>
            <a:ext cx="8743357" cy="64259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5" name="Group 4"/>
          <p:cNvGrpSpPr/>
          <p:nvPr/>
        </p:nvGrpSpPr>
        <p:grpSpPr>
          <a:xfrm>
            <a:off x="389902" y="4266661"/>
            <a:ext cx="1214196" cy="2420266"/>
            <a:chOff x="7595011" y="1025632"/>
            <a:chExt cx="1214196" cy="2420266"/>
          </a:xfrm>
        </p:grpSpPr>
        <p:pic>
          <p:nvPicPr>
            <p:cNvPr id="5122" name="Picture 2" descr="http://www.gailallen.com/images/rel/God-El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82" b="100000" l="9753" r="8981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39" r="18925"/>
            <a:stretch/>
          </p:blipFill>
          <p:spPr bwMode="auto">
            <a:xfrm>
              <a:off x="7779410" y="1025632"/>
              <a:ext cx="897405" cy="17380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595011" y="2738012"/>
              <a:ext cx="1214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C0504D">
                        <a:lumMod val="75000"/>
                      </a:srgb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/>
                </a:rPr>
                <a:t>El </a:t>
              </a:r>
              <a:b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C0504D">
                        <a:lumMod val="75000"/>
                      </a:srgb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/>
                </a:rPr>
              </a:b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C0504D">
                        <a:lumMod val="75000"/>
                      </a:srgb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/>
                </a:rPr>
                <a:t>(Chief)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453911" y="3337548"/>
            <a:ext cx="2394866" cy="2419215"/>
            <a:chOff x="6324600" y="4167432"/>
            <a:chExt cx="2394866" cy="2419215"/>
          </a:xfrm>
        </p:grpSpPr>
        <p:sp>
          <p:nvSpPr>
            <p:cNvPr id="15" name="TextBox 14"/>
            <p:cNvSpPr txBox="1"/>
            <p:nvPr/>
          </p:nvSpPr>
          <p:spPr>
            <a:xfrm>
              <a:off x="6324600" y="5570984"/>
              <a:ext cx="23948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C0504D">
                        <a:lumMod val="75000"/>
                      </a:srgb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/>
                </a:rPr>
                <a:t>Asherah </a:t>
              </a:r>
              <a:b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C0504D">
                        <a:lumMod val="75000"/>
                      </a:srgb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/>
                </a:rPr>
              </a:b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C0504D">
                        <a:lumMod val="75000"/>
                      </a:srgb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/>
                </a:rPr>
                <a:t>(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C0504D">
                        <a:lumMod val="75000"/>
                      </a:srgb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/>
                </a:rPr>
                <a:t>El’s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C0504D">
                        <a:lumMod val="75000"/>
                      </a:srgb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/>
                </a:rPr>
                <a:t> wife; </a:t>
              </a:r>
              <a:b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C0504D">
                        <a:lumMod val="75000"/>
                      </a:srgb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/>
                </a:rPr>
              </a:b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C0504D">
                        <a:lumMod val="75000"/>
                      </a:srgb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/>
                </a:rPr>
                <a:t>Baal’s mistress)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pic>
          <p:nvPicPr>
            <p:cNvPr id="5124" name="Picture 4" descr="https://encrypted-tbn1.gstatic.com/images?q=tbn:ANd9GcTF01dfzKcEE2UezBMxvdrZcYOsfD9UKxTify0AvmRXlOYexmXxm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96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3668" y="4167432"/>
              <a:ext cx="922189" cy="14035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7399096" y="3638859"/>
            <a:ext cx="1829728" cy="2356398"/>
            <a:chOff x="3719272" y="3935540"/>
            <a:chExt cx="1829728" cy="2356398"/>
          </a:xfrm>
        </p:grpSpPr>
        <p:sp>
          <p:nvSpPr>
            <p:cNvPr id="16" name="TextBox 15"/>
            <p:cNvSpPr txBox="1"/>
            <p:nvPr/>
          </p:nvSpPr>
          <p:spPr>
            <a:xfrm>
              <a:off x="3719272" y="5584052"/>
              <a:ext cx="18297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C0504D">
                        <a:lumMod val="75000"/>
                      </a:srgb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/>
                </a:rPr>
                <a:t>Baal </a:t>
              </a:r>
              <a:b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C0504D">
                        <a:lumMod val="75000"/>
                      </a:srgb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/>
                </a:rPr>
              </a:b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C0504D">
                        <a:lumMod val="75000"/>
                      </a:srgb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/>
                </a:rPr>
                <a:t>(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C0504D">
                        <a:lumMod val="75000"/>
                      </a:srgb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/>
                </a:rPr>
                <a:t>El’s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C0504D">
                        <a:lumMod val="75000"/>
                      </a:srgb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/>
                </a:rPr>
                <a:t> son)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pic>
          <p:nvPicPr>
            <p:cNvPr id="5126" name="Picture 6" descr="http://www.bible-history.com/images/ba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71094" y1="87640" x2="71094" y2="93633"/>
                          <a14:foregroundMark x1="66406" y1="67041" x2="67188" y2="73408"/>
                          <a14:foregroundMark x1="68750" y1="75281" x2="71094" y2="81648"/>
                          <a14:foregroundMark x1="78125" y1="42697" x2="78906" y2="44195"/>
                          <a14:foregroundMark x1="91406" y1="45693" x2="89063" y2="47191"/>
                          <a14:foregroundMark x1="93750" y1="46442" x2="95313" y2="46816"/>
                          <a14:backgroundMark x1="14844" y1="37453" x2="10156" y2="88390"/>
                          <a14:backgroundMark x1="55469" y1="74157" x2="49219" y2="87640"/>
                          <a14:backgroundMark x1="78906" y1="55805" x2="93750" y2="726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49568" y="3935540"/>
              <a:ext cx="795308" cy="16589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7264116" y="6379150"/>
            <a:ext cx="1816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place in Petra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E9223D-B0C9-4335-BF0F-E65BA1B3D4BE}"/>
              </a:ext>
            </a:extLst>
          </p:cNvPr>
          <p:cNvSpPr txBox="1"/>
          <p:nvPr/>
        </p:nvSpPr>
        <p:spPr>
          <a:xfrm>
            <a:off x="138941" y="214150"/>
            <a:ext cx="86695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“To whom then will you liken God? </a:t>
            </a:r>
            <a:br>
              <a:rPr lang="en-US" sz="23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3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Or what likeness will you compare with Him? </a:t>
            </a:r>
            <a:br>
              <a:rPr lang="en-US" sz="23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3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As for the idol, a craftsman casts it, </a:t>
            </a:r>
            <a:br>
              <a:rPr lang="en-US" sz="23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3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a goldsmith plates it with gold, </a:t>
            </a:r>
            <a:br>
              <a:rPr lang="en-US" sz="23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3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and a silversmith fashions chains of silver. </a:t>
            </a:r>
            <a:br>
              <a:rPr lang="en-US" sz="23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3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He who is too impoverished for such an offering </a:t>
            </a:r>
            <a:br>
              <a:rPr lang="en-US" sz="23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3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selects a tree that does not rot; </a:t>
            </a:r>
            <a:br>
              <a:rPr lang="en-US" sz="23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3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he seeks out for himself a skillful craftsman </a:t>
            </a:r>
            <a:br>
              <a:rPr lang="en-US" sz="23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3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to prepare an idol that will not totter.”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C2C8605-F1AC-41BB-A9A7-A942D705656E}"/>
              </a:ext>
            </a:extLst>
          </p:cNvPr>
          <p:cNvGrpSpPr/>
          <p:nvPr/>
        </p:nvGrpSpPr>
        <p:grpSpPr>
          <a:xfrm>
            <a:off x="1246832" y="3396230"/>
            <a:ext cx="2107200" cy="2060597"/>
            <a:chOff x="2476085" y="3475823"/>
            <a:chExt cx="2107200" cy="2060597"/>
          </a:xfrm>
        </p:grpSpPr>
        <p:sp>
          <p:nvSpPr>
            <p:cNvPr id="29" name="Explosion: 8 Points 28">
              <a:extLst>
                <a:ext uri="{FF2B5EF4-FFF2-40B4-BE49-F238E27FC236}">
                  <a16:creationId xmlns:a16="http://schemas.microsoft.com/office/drawing/2014/main" id="{52D89B78-C00E-4305-8E98-1DDB8ECE1633}"/>
                </a:ext>
              </a:extLst>
            </p:cNvPr>
            <p:cNvSpPr/>
            <p:nvPr/>
          </p:nvSpPr>
          <p:spPr>
            <a:xfrm>
              <a:off x="2476085" y="3475823"/>
              <a:ext cx="2107200" cy="2060597"/>
            </a:xfrm>
            <a:prstGeom prst="irregularSeal1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CF435E5-9C76-48E0-9817-49FE2BDA7F4E}"/>
                </a:ext>
              </a:extLst>
            </p:cNvPr>
            <p:cNvSpPr txBox="1"/>
            <p:nvPr/>
          </p:nvSpPr>
          <p:spPr>
            <a:xfrm>
              <a:off x="2671448" y="4039380"/>
              <a:ext cx="17164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latin typeface="Comic Sans MS" panose="030F0702030302020204" pitchFamily="66" charset="0"/>
                </a:rPr>
                <a:t>Psalm 115:3-8</a:t>
              </a:r>
              <a:endParaRPr lang="en-US" sz="20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69A72FA-6445-403E-8F86-27F0BDD339CD}"/>
              </a:ext>
            </a:extLst>
          </p:cNvPr>
          <p:cNvGrpSpPr/>
          <p:nvPr/>
        </p:nvGrpSpPr>
        <p:grpSpPr>
          <a:xfrm>
            <a:off x="3707425" y="3434410"/>
            <a:ext cx="2107200" cy="2060597"/>
            <a:chOff x="2476085" y="3475823"/>
            <a:chExt cx="2107200" cy="2060597"/>
          </a:xfrm>
        </p:grpSpPr>
        <p:sp>
          <p:nvSpPr>
            <p:cNvPr id="23" name="Explosion: 8 Points 22">
              <a:extLst>
                <a:ext uri="{FF2B5EF4-FFF2-40B4-BE49-F238E27FC236}">
                  <a16:creationId xmlns:a16="http://schemas.microsoft.com/office/drawing/2014/main" id="{24DC7781-82E0-4032-BA8E-14943F6B73C8}"/>
                </a:ext>
              </a:extLst>
            </p:cNvPr>
            <p:cNvSpPr/>
            <p:nvPr/>
          </p:nvSpPr>
          <p:spPr>
            <a:xfrm>
              <a:off x="2476085" y="3475823"/>
              <a:ext cx="2107200" cy="2060597"/>
            </a:xfrm>
            <a:prstGeom prst="irregularSeal1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D96057-CAD3-44E1-AC62-A9EFCC44E759}"/>
                </a:ext>
              </a:extLst>
            </p:cNvPr>
            <p:cNvSpPr txBox="1"/>
            <p:nvPr/>
          </p:nvSpPr>
          <p:spPr>
            <a:xfrm>
              <a:off x="2671448" y="4039380"/>
              <a:ext cx="17164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omic Sans MS" panose="030F0702030302020204" pitchFamily="66" charset="0"/>
                </a:rPr>
                <a:t>Deut. 12:30-31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89BFF0-962D-4BEF-8ECC-4B74363FE5D7}"/>
              </a:ext>
            </a:extLst>
          </p:cNvPr>
          <p:cNvGrpSpPr/>
          <p:nvPr/>
        </p:nvGrpSpPr>
        <p:grpSpPr>
          <a:xfrm>
            <a:off x="2448902" y="4387392"/>
            <a:ext cx="2212773" cy="2248299"/>
            <a:chOff x="92280" y="220439"/>
            <a:chExt cx="2212773" cy="2248299"/>
          </a:xfrm>
        </p:grpSpPr>
        <p:sp>
          <p:nvSpPr>
            <p:cNvPr id="25" name="Explosion: 8 Points 24">
              <a:extLst>
                <a:ext uri="{FF2B5EF4-FFF2-40B4-BE49-F238E27FC236}">
                  <a16:creationId xmlns:a16="http://schemas.microsoft.com/office/drawing/2014/main" id="{1AF02D56-1FE6-437A-8BDD-2DB9CBF7F94F}"/>
                </a:ext>
              </a:extLst>
            </p:cNvPr>
            <p:cNvSpPr/>
            <p:nvPr/>
          </p:nvSpPr>
          <p:spPr>
            <a:xfrm>
              <a:off x="92280" y="220439"/>
              <a:ext cx="2212773" cy="2248299"/>
            </a:xfrm>
            <a:prstGeom prst="irregularSeal1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F97F32-2DB0-4C27-8584-FB234386A654}"/>
                </a:ext>
              </a:extLst>
            </p:cNvPr>
            <p:cNvSpPr txBox="1"/>
            <p:nvPr/>
          </p:nvSpPr>
          <p:spPr>
            <a:xfrm>
              <a:off x="92281" y="910313"/>
              <a:ext cx="2212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omic Sans MS" panose="030F0702030302020204" pitchFamily="66" charset="0"/>
                </a:rPr>
                <a:t>Jeremiah</a:t>
              </a:r>
            </a:p>
            <a:p>
              <a:pPr algn="ctr"/>
              <a:r>
                <a:rPr lang="en-US" sz="2000" b="1" dirty="0">
                  <a:latin typeface="Comic Sans MS" panose="030F0702030302020204" pitchFamily="66" charset="0"/>
                </a:rPr>
                <a:t>2:11-13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32673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reworks in the sky&#10;&#10;Description generated with high confidence">
            <a:extLst>
              <a:ext uri="{FF2B5EF4-FFF2-40B4-BE49-F238E27FC236}">
                <a16:creationId xmlns:a16="http://schemas.microsoft.com/office/drawing/2014/main" id="{253B2F21-366A-4B97-AC8D-B474E9A703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r="19905"/>
          <a:stretch/>
        </p:blipFill>
        <p:spPr>
          <a:xfrm>
            <a:off x="1" y="-3026"/>
            <a:ext cx="9144000" cy="4748880"/>
          </a:xfrm>
          <a:prstGeom prst="rect">
            <a:avLst/>
          </a:prstGeom>
        </p:spPr>
      </p:pic>
      <p:pic>
        <p:nvPicPr>
          <p:cNvPr id="17" name="Picture 16" descr="A close up of a rock&#10;&#10;Description generated with high confidence">
            <a:extLst>
              <a:ext uri="{FF2B5EF4-FFF2-40B4-BE49-F238E27FC236}">
                <a16:creationId xmlns:a16="http://schemas.microsoft.com/office/drawing/2014/main" id="{0E8AD300-F3A8-460B-A10E-FB3676CC5A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5" b="99787" l="857" r="87143">
                        <a14:foregroundMark x1="87619" y1="55303" x2="86714" y2="89765"/>
                        <a14:foregroundMark x1="86714" y1="89765" x2="87143" y2="94243"/>
                        <a14:foregroundMark x1="1142" y1="52518" x2="5714" y2="87420"/>
                        <a14:foregroundMark x1="5714" y1="87420" x2="8429" y2="97228"/>
                        <a14:foregroundMark x1="965" y1="52596" x2="2857" y2="99787"/>
                        <a14:foregroundMark x1="47713" y1="51301" x2="50142" y2="51197"/>
                        <a14:foregroundMark x1="50875" y1="51233" x2="51286" y2="51386"/>
                        <a14:foregroundMark x1="47572" y1="51072" x2="49429" y2="52026"/>
                        <a14:foregroundMark x1="35286" y1="59328" x2="35286" y2="61620"/>
                        <a14:backgroundMark x1="3429" y1="36247" x2="80143" y2="15565"/>
                        <a14:backgroundMark x1="89571" y1="36887" x2="17714" y2="8742"/>
                        <a14:backgroundMark x1="35429" y1="50320" x2="35429" y2="51812"/>
                        <a14:backgroundMark x1="14237" y1="45452" x2="16143" y2="44563"/>
                        <a14:backgroundMark x1="29944" y1="49393" x2="30714" y2="49254"/>
                        <a14:backgroundMark x1="30714" y1="49254" x2="32714" y2="49467"/>
                        <a14:backgroundMark x1="89571" y1="50107" x2="45857" y2="47974"/>
                        <a14:backgroundMark x1="47000" y1="49467" x2="40571" y2="47974"/>
                        <a14:backgroundMark x1="17714" y1="47335" x2="3857" y2="48614"/>
                        <a14:backgroundMark x1="1000" y1="49893" x2="3429" y2="48827"/>
                        <a14:backgroundMark x1="286" y1="49467" x2="4000" y2="49893"/>
                        <a14:backgroundMark x1="4286" y1="48614" x2="4286" y2="49680"/>
                        <a14:backgroundMark x1="26571" y1="48827" x2="30857" y2="49254"/>
                        <a14:backgroundMark x1="26143" y1="50107" x2="31143" y2="50533"/>
                        <a14:backgroundMark x1="87857" y1="46908" x2="86571" y2="46695"/>
                        <a14:backgroundMark x1="87714" y1="46055" x2="88000" y2="49254"/>
                        <a14:backgroundMark x1="87857" y1="53092" x2="84714" y2="50533"/>
                        <a14:backgroundMark x1="34429" y1="50959" x2="35571" y2="58635"/>
                        <a14:backgroundMark x1="35000" y1="58849" x2="35429" y2="59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700"/>
          <a:stretch/>
        </p:blipFill>
        <p:spPr>
          <a:xfrm>
            <a:off x="-14785" y="555477"/>
            <a:ext cx="9158786" cy="6302523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3A2B36-5F8B-497B-AB5A-AF2B64744F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7250" y1="46667" x2="44750" y2="49333"/>
                        <a14:foregroundMark x1="68500" y1="59333" x2="64750" y2="59333"/>
                        <a14:backgroundMark x1="15000" y1="58333" x2="25000" y2="82333"/>
                        <a14:backgroundMark x1="40000" y1="64667" x2="36250" y2="80000"/>
                        <a14:backgroundMark x1="58500" y1="52333" x2="66500" y2="53667"/>
                        <a14:backgroundMark x1="71750" y1="54000" x2="66750" y2="53333"/>
                        <a14:backgroundMark x1="54250" y1="54000" x2="58250" y2="54000"/>
                        <a14:backgroundMark x1="39250" y1="44667" x2="30750" y2="50667"/>
                        <a14:backgroundMark x1="30750" y1="50667" x2="30750" y2="50667"/>
                        <a14:backgroundMark x1="26500" y1="52333" x2="28750" y2="51667"/>
                        <a14:backgroundMark x1="53250" y1="54333" x2="58500" y2="55667"/>
                        <a14:backgroundMark x1="74000" y1="53667" x2="68750" y2="5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253" y="4805126"/>
            <a:ext cx="1052245" cy="789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B3F8C87-F723-45F9-B11F-0F089C637884}"/>
              </a:ext>
            </a:extLst>
          </p:cNvPr>
          <p:cNvSpPr txBox="1"/>
          <p:nvPr/>
        </p:nvSpPr>
        <p:spPr>
          <a:xfrm>
            <a:off x="3995855" y="496634"/>
            <a:ext cx="200554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905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Pleasure</a:t>
            </a:r>
          </a:p>
        </p:txBody>
      </p:sp>
      <p:pic>
        <p:nvPicPr>
          <p:cNvPr id="41" name="Picture 40" descr="A close up of a football ball&#10;&#10;Description generated with high confidence">
            <a:extLst>
              <a:ext uri="{FF2B5EF4-FFF2-40B4-BE49-F238E27FC236}">
                <a16:creationId xmlns:a16="http://schemas.microsoft.com/office/drawing/2014/main" id="{83D4430B-E519-4CA9-8ADB-1DE5E75EF8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89" b="96000" l="3333" r="95556">
                        <a14:foregroundMark x1="8667" y1="28222" x2="10444" y2="54889"/>
                        <a14:foregroundMark x1="8222" y1="63111" x2="28000" y2="77333"/>
                        <a14:foregroundMark x1="36667" y1="90222" x2="49111" y2="72667"/>
                        <a14:foregroundMark x1="49111" y1="72667" x2="49556" y2="69778"/>
                        <a14:foregroundMark x1="42444" y1="5333" x2="54889" y2="26667"/>
                        <a14:foregroundMark x1="95556" y1="43778" x2="51111" y2="42667"/>
                        <a14:foregroundMark x1="88444" y1="24000" x2="91111" y2="35556"/>
                        <a14:foregroundMark x1="88667" y1="72667" x2="68222" y2="79778"/>
                        <a14:foregroundMark x1="68222" y1="79778" x2="67556" y2="79556"/>
                        <a14:foregroundMark x1="69333" y1="89778" x2="33333" y2="89778"/>
                        <a14:foregroundMark x1="56000" y1="96000" x2="36000" y2="92000"/>
                        <a14:foregroundMark x1="3333" y1="43111" x2="12444" y2="62222"/>
                        <a14:foregroundMark x1="12444" y1="62222" x2="13111" y2="6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0" y="5050633"/>
            <a:ext cx="676335" cy="676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C0AF651-51EF-46A9-BBDD-15BE31EEAE49}"/>
              </a:ext>
            </a:extLst>
          </p:cNvPr>
          <p:cNvSpPr txBox="1"/>
          <p:nvPr/>
        </p:nvSpPr>
        <p:spPr>
          <a:xfrm>
            <a:off x="7255053" y="310598"/>
            <a:ext cx="200554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54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Perfect Life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0082B17-62E7-4DFA-A5F5-BB1BDDC55313}"/>
              </a:ext>
            </a:extLst>
          </p:cNvPr>
          <p:cNvSpPr txBox="1"/>
          <p:nvPr/>
        </p:nvSpPr>
        <p:spPr>
          <a:xfrm>
            <a:off x="665484" y="610223"/>
            <a:ext cx="200554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905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Beauty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71D68E-8490-4FBB-B8FB-3D77B996E381}"/>
              </a:ext>
            </a:extLst>
          </p:cNvPr>
          <p:cNvSpPr txBox="1"/>
          <p:nvPr/>
        </p:nvSpPr>
        <p:spPr>
          <a:xfrm>
            <a:off x="49757" y="5657174"/>
            <a:ext cx="137380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effectLst>
                  <a:glow rad="190500">
                    <a:prstClr val="white"/>
                  </a:glow>
                </a:effectLst>
                <a:latin typeface="Comic Sans MS" panose="030F0702030302020204" pitchFamily="66" charset="0"/>
              </a:rPr>
              <a:t>Sports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90500">
                  <a:prstClr val="white"/>
                </a:glo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8C8AC2-9E55-4AEB-B727-341DA026F733}"/>
              </a:ext>
            </a:extLst>
          </p:cNvPr>
          <p:cNvSpPr txBox="1"/>
          <p:nvPr/>
        </p:nvSpPr>
        <p:spPr>
          <a:xfrm>
            <a:off x="7755008" y="4587423"/>
            <a:ext cx="1442903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905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Marriage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F0A65F-CDFB-4807-941F-885C9D422E42}"/>
              </a:ext>
            </a:extLst>
          </p:cNvPr>
          <p:cNvGrpSpPr/>
          <p:nvPr/>
        </p:nvGrpSpPr>
        <p:grpSpPr>
          <a:xfrm>
            <a:off x="5325015" y="4931746"/>
            <a:ext cx="3682637" cy="2251012"/>
            <a:chOff x="5461360" y="5021786"/>
            <a:chExt cx="3682637" cy="2251012"/>
          </a:xfrm>
        </p:grpSpPr>
        <p:pic>
          <p:nvPicPr>
            <p:cNvPr id="18" name="Picture 17" descr="A red car&#10;&#10;Description generated with very high confidence">
              <a:extLst>
                <a:ext uri="{FF2B5EF4-FFF2-40B4-BE49-F238E27FC236}">
                  <a16:creationId xmlns:a16="http://schemas.microsoft.com/office/drawing/2014/main" id="{92576DEE-88C6-4512-8703-EBDBA2ACE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16" b="89980" l="6875" r="93625">
                          <a14:foregroundMark x1="6875" y1="38855" x2="8625" y2="67485"/>
                          <a14:foregroundMark x1="93625" y1="47444" x2="83875" y2="56442"/>
                          <a14:foregroundMark x1="27250" y1="21268" x2="34125" y2="20041"/>
                          <a14:foregroundMark x1="34125" y1="20041" x2="47125" y2="20859"/>
                          <a14:foregroundMark x1="47125" y1="20859" x2="52250" y2="23108"/>
                          <a14:foregroundMark x1="21375" y1="22699" x2="14500" y2="30879"/>
                          <a14:foregroundMark x1="19125" y1="25153" x2="13500" y2="31493"/>
                          <a14:backgroundMark x1="19000" y1="70757" x2="34625" y2="75869"/>
                          <a14:backgroundMark x1="52750" y1="80982" x2="81000" y2="80982"/>
                          <a14:backgroundMark x1="81000" y1="80982" x2="93500" y2="79959"/>
                          <a14:backgroundMark x1="86375" y1="79550" x2="66750" y2="82618"/>
                          <a14:backgroundMark x1="51000" y1="81391" x2="53750" y2="81391"/>
                          <a14:backgroundMark x1="50250" y1="80368" x2="57125" y2="82618"/>
                          <a14:backgroundMark x1="86250" y1="78528" x2="68125" y2="824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61360" y="5021786"/>
              <a:ext cx="3682637" cy="22510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F5E39E-243E-461E-8FC7-EED0C7BC8E47}"/>
                </a:ext>
              </a:extLst>
            </p:cNvPr>
            <p:cNvSpPr txBox="1"/>
            <p:nvPr/>
          </p:nvSpPr>
          <p:spPr>
            <a:xfrm>
              <a:off x="7371660" y="6147292"/>
              <a:ext cx="17723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prstClr val="black"/>
                  </a:solidFill>
                  <a:effectLst>
                    <a:glow rad="190500">
                      <a:prstClr val="white"/>
                    </a:glow>
                  </a:effectLst>
                  <a:latin typeface="Comic Sans MS" panose="030F0702030302020204" pitchFamily="66" charset="0"/>
                </a:rPr>
                <a:t>Stuff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905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5596D6-9ADC-41C7-AA6E-6F7867750C29}"/>
              </a:ext>
            </a:extLst>
          </p:cNvPr>
          <p:cNvGrpSpPr/>
          <p:nvPr/>
        </p:nvGrpSpPr>
        <p:grpSpPr>
          <a:xfrm>
            <a:off x="6738456" y="2476741"/>
            <a:ext cx="2405542" cy="1648269"/>
            <a:chOff x="6738456" y="2476741"/>
            <a:chExt cx="2405542" cy="164826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71E2B7-D17F-4740-AFA7-36D6A49DB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971" b="89884" l="9971" r="90173">
                          <a14:foregroundMark x1="90173" y1="50434" x2="89451" y2="48988"/>
                          <a14:foregroundMark x1="58092" y1="22110" x2="59827" y2="23121"/>
                          <a14:foregroundMark x1="60694" y1="23266" x2="60116" y2="23844"/>
                          <a14:backgroundMark x1="17197" y1="65462" x2="35838" y2="69220"/>
                          <a14:backgroundMark x1="35838" y1="68931" x2="56358" y2="74133"/>
                          <a14:backgroundMark x1="37283" y1="67630" x2="58526" y2="74566"/>
                          <a14:backgroundMark x1="58526" y1="74566" x2="58671" y2="74566"/>
                          <a14:backgroundMark x1="56214" y1="72254" x2="64451" y2="74566"/>
                          <a14:backgroundMark x1="57514" y1="71965" x2="62139" y2="72832"/>
                          <a14:backgroundMark x1="51012" y1="70087" x2="70520" y2="74133"/>
                          <a14:backgroundMark x1="61994" y1="72254" x2="69075" y2="74277"/>
                          <a14:backgroundMark x1="13006" y1="50434" x2="13150" y2="504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8" t="19048" r="14190" b="26354"/>
            <a:stretch/>
          </p:blipFill>
          <p:spPr>
            <a:xfrm>
              <a:off x="6738456" y="2476741"/>
              <a:ext cx="2405542" cy="16482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62A0E1D-4049-4A72-A172-A4AF97DB6AEC}"/>
                </a:ext>
              </a:extLst>
            </p:cNvPr>
            <p:cNvSpPr txBox="1"/>
            <p:nvPr/>
          </p:nvSpPr>
          <p:spPr>
            <a:xfrm>
              <a:off x="7371660" y="2901316"/>
              <a:ext cx="13906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prstClr val="black"/>
                  </a:solidFill>
                  <a:effectLst>
                    <a:glow rad="190500">
                      <a:prstClr val="white"/>
                    </a:glow>
                  </a:effectLst>
                  <a:latin typeface="Comic Sans MS" panose="030F0702030302020204" pitchFamily="66" charset="0"/>
                </a:rPr>
                <a:t>House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905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E7F629-D5E5-458B-BC94-A5DC9FE110B2}"/>
              </a:ext>
            </a:extLst>
          </p:cNvPr>
          <p:cNvGrpSpPr/>
          <p:nvPr/>
        </p:nvGrpSpPr>
        <p:grpSpPr>
          <a:xfrm>
            <a:off x="628599" y="2722369"/>
            <a:ext cx="3666259" cy="2708404"/>
            <a:chOff x="2920362" y="2408699"/>
            <a:chExt cx="3666259" cy="270840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13D3798-DA6F-4A92-98F8-F1432B4A8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009" b="92035" l="9563" r="96222">
                          <a14:foregroundMark x1="70012" y1="3009" x2="68713" y2="7611"/>
                          <a14:foregroundMark x1="10626" y1="93097" x2="22904" y2="91858"/>
                          <a14:foregroundMark x1="22904" y1="91858" x2="23849" y2="92389"/>
                          <a14:foregroundMark x1="24675" y1="81593" x2="22314" y2="88142"/>
                          <a14:foregroundMark x1="17237" y1="85841" x2="12869" y2="90619"/>
                          <a14:foregroundMark x1="13813" y1="87257" x2="10508" y2="91858"/>
                          <a14:foregroundMark x1="92326" y1="45487" x2="79693" y2="46018"/>
                          <a14:foregroundMark x1="78512" y1="42832" x2="72019" y2="43717"/>
                          <a14:foregroundMark x1="72845" y1="42832" x2="69421" y2="42478"/>
                          <a14:foregroundMark x1="69894" y1="42478" x2="71074" y2="42478"/>
                          <a14:foregroundMark x1="96222" y1="46018" x2="92562" y2="463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0362" y="2408699"/>
              <a:ext cx="3666259" cy="27084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975BA20-6AFF-41B8-9415-4092E6086565}"/>
                </a:ext>
              </a:extLst>
            </p:cNvPr>
            <p:cNvSpPr txBox="1"/>
            <p:nvPr/>
          </p:nvSpPr>
          <p:spPr>
            <a:xfrm>
              <a:off x="2949195" y="3482437"/>
              <a:ext cx="12392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 w="10160">
                    <a:noFill/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Career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D6EA2D-0DDC-438B-BC6A-AC476F8E21E1}"/>
              </a:ext>
            </a:extLst>
          </p:cNvPr>
          <p:cNvGrpSpPr/>
          <p:nvPr/>
        </p:nvGrpSpPr>
        <p:grpSpPr>
          <a:xfrm>
            <a:off x="2453716" y="3302488"/>
            <a:ext cx="3062941" cy="3594542"/>
            <a:chOff x="2302043" y="3246293"/>
            <a:chExt cx="3062941" cy="35945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22BE95-4193-4078-8E71-EACB2D6954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664" b="96460" l="9906" r="89741">
                          <a14:foregroundMark x1="41294" y1="7495" x2="41392" y2="12035"/>
                          <a14:foregroundMark x1="52123" y1="90088" x2="48821" y2="96460"/>
                          <a14:foregroundMark x1="48821" y1="96460" x2="41981" y2="96637"/>
                          <a14:foregroundMark x1="62500" y1="46372" x2="65094" y2="46372"/>
                          <a14:foregroundMark x1="70991" y1="40885" x2="69575" y2="40708"/>
                          <a14:foregroundMark x1="69811" y1="40885" x2="68160" y2="41416"/>
                          <a14:foregroundMark x1="69929" y1="40531" x2="67335" y2="41770"/>
                          <a14:foregroundMark x1="68396" y1="40531" x2="71462" y2="43363"/>
                          <a14:foregroundMark x1="40094" y1="5664" x2="41745" y2="6195"/>
                          <a14:foregroundMark x1="38443" y1="5841" x2="38443" y2="9027"/>
                          <a14:backgroundMark x1="43396" y1="5487" x2="43396" y2="5487"/>
                          <a14:backgroundMark x1="42925" y1="4956" x2="42925" y2="4956"/>
                          <a14:backgroundMark x1="42353" y1="4956" x2="43396" y2="49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47" r="15780"/>
            <a:stretch/>
          </p:blipFill>
          <p:spPr>
            <a:xfrm>
              <a:off x="2302043" y="3246293"/>
              <a:ext cx="3062941" cy="35945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FE1B416-A8CF-4037-AEDA-CC130F3BC7D2}"/>
                </a:ext>
              </a:extLst>
            </p:cNvPr>
            <p:cNvSpPr txBox="1"/>
            <p:nvPr/>
          </p:nvSpPr>
          <p:spPr>
            <a:xfrm>
              <a:off x="2404849" y="6001057"/>
              <a:ext cx="20055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effectLst>
                    <a:glow rad="190500">
                      <a:prstClr val="white"/>
                    </a:glow>
                  </a:effectLst>
                  <a:latin typeface="Comic Sans MS" panose="030F0702030302020204" pitchFamily="66" charset="0"/>
                </a:rPr>
                <a:t>Self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905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sp>
        <p:nvSpPr>
          <p:cNvPr id="34" name="TextBox 4">
            <a:extLst>
              <a:ext uri="{FF2B5EF4-FFF2-40B4-BE49-F238E27FC236}">
                <a16:creationId xmlns:a16="http://schemas.microsoft.com/office/drawing/2014/main" id="{B1E68757-A8B2-40A2-8012-C8C9AF76CBE8}"/>
              </a:ext>
            </a:extLst>
          </p:cNvPr>
          <p:cNvSpPr txBox="1"/>
          <p:nvPr/>
        </p:nvSpPr>
        <p:spPr>
          <a:xfrm>
            <a:off x="2724416" y="1798980"/>
            <a:ext cx="3855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Other Idols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4673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2" grpId="0"/>
      <p:bldP spid="45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oad, outdoor, flock, lot&#10;&#10;Description generated with very high confidence">
            <a:extLst>
              <a:ext uri="{FF2B5EF4-FFF2-40B4-BE49-F238E27FC236}">
                <a16:creationId xmlns:a16="http://schemas.microsoft.com/office/drawing/2014/main" id="{C57A8703-3B07-4C0B-A7DA-774E18687F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3"/>
          <a:stretch/>
        </p:blipFill>
        <p:spPr>
          <a:xfrm>
            <a:off x="209726" y="206014"/>
            <a:ext cx="8707772" cy="64265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331898-DA0A-4A55-BAF6-EF722F754B0D}"/>
              </a:ext>
            </a:extLst>
          </p:cNvPr>
          <p:cNvSpPr txBox="1"/>
          <p:nvPr/>
        </p:nvSpPr>
        <p:spPr>
          <a:xfrm>
            <a:off x="-8388" y="1808993"/>
            <a:ext cx="9143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glow rad="127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“Do you not know?</a:t>
            </a:r>
            <a:br>
              <a:rPr lang="en-US" sz="2400" b="1" dirty="0">
                <a:effectLst>
                  <a:glow rad="127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127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Have you not heard?</a:t>
            </a:r>
            <a:br>
              <a:rPr lang="en-US" sz="2400" b="1" dirty="0">
                <a:effectLst>
                  <a:glow rad="127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127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Has it not been declared to you from the beginning?</a:t>
            </a:r>
          </a:p>
          <a:p>
            <a:pPr algn="ctr"/>
            <a:r>
              <a:rPr lang="en-US" sz="2400" b="1" dirty="0">
                <a:effectLst>
                  <a:glow rad="127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Have you not understood </a:t>
            </a:r>
          </a:p>
          <a:p>
            <a:pPr algn="ctr"/>
            <a:r>
              <a:rPr lang="en-US" sz="2400" b="1" dirty="0">
                <a:effectLst>
                  <a:glow rad="127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from the foundations of the earth?</a:t>
            </a:r>
          </a:p>
          <a:p>
            <a:pPr algn="ctr"/>
            <a:r>
              <a:rPr lang="en-US" sz="2400" b="1" dirty="0">
                <a:effectLst>
                  <a:glow rad="127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It is He who sits above the vault of the earth, </a:t>
            </a:r>
            <a:br>
              <a:rPr lang="en-US" sz="2400" b="1" dirty="0">
                <a:effectLst>
                  <a:glow rad="127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400" b="1" dirty="0">
                <a:effectLst>
                  <a:glow rad="127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and its inhabitants are like grasshoppers,”</a:t>
            </a:r>
          </a:p>
        </p:txBody>
      </p:sp>
    </p:spTree>
    <p:extLst>
      <p:ext uri="{BB962C8B-B14F-4D97-AF65-F5344CB8AC3E}">
        <p14:creationId xmlns:p14="http://schemas.microsoft.com/office/powerpoint/2010/main" val="3182552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8.1|110|36.4|194.2|7.6|5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8.1|110|36.4|194.2|7.6|53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2762</TotalTime>
  <Words>254</Words>
  <Application>Microsoft Office PowerPoint</Application>
  <PresentationFormat>On-screen Show (4:3)</PresentationFormat>
  <Paragraphs>65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Wingdings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Martin</dc:creator>
  <cp:lastModifiedBy>David Martin</cp:lastModifiedBy>
  <cp:revision>130</cp:revision>
  <cp:lastPrinted>2019-03-01T17:09:47Z</cp:lastPrinted>
  <dcterms:created xsi:type="dcterms:W3CDTF">2019-02-15T20:26:32Z</dcterms:created>
  <dcterms:modified xsi:type="dcterms:W3CDTF">2019-03-01T18:29:39Z</dcterms:modified>
</cp:coreProperties>
</file>