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62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2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0574-2EC1-4236-A34D-3053FC57CB6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151C-91A9-45BD-8FB6-5A2530B0B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0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5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11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6.wdp"/><Relationship Id="rId15" Type="http://schemas.microsoft.com/office/2007/relationships/hdphoto" Target="../media/hdphoto1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10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13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219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Luke 5:1-11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1" t="14125" r="16744" b="2709"/>
          <a:stretch/>
        </p:blipFill>
        <p:spPr bwMode="auto">
          <a:xfrm flipH="1">
            <a:off x="0" y="76200"/>
            <a:ext cx="9067800" cy="6715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792">
                        <a14:backgroundMark x1="5833" y1="10938" x2="15208" y2="30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" t="35416" r="52318"/>
          <a:stretch/>
        </p:blipFill>
        <p:spPr bwMode="auto">
          <a:xfrm flipH="1">
            <a:off x="4211647" y="2514600"/>
            <a:ext cx="4856153" cy="4276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28" b="24090"/>
          <a:stretch/>
        </p:blipFill>
        <p:spPr bwMode="auto">
          <a:xfrm rot="16200000">
            <a:off x="4950807" y="3342074"/>
            <a:ext cx="99498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4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42" t="20227" r="6515" b="14318"/>
          <a:stretch/>
        </p:blipFill>
        <p:spPr bwMode="auto">
          <a:xfrm rot="16200000" flipV="1">
            <a:off x="5402487" y="3192687"/>
            <a:ext cx="1032622" cy="96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28" t="22824" b="20465"/>
          <a:stretch/>
        </p:blipFill>
        <p:spPr bwMode="auto">
          <a:xfrm rot="16200000" flipV="1">
            <a:off x="4561004" y="3326484"/>
            <a:ext cx="926676" cy="75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25" r="99792">
                        <a14:backgroundMark x1="39792" y1="34688" x2="82708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8182"/>
          <a:stretch/>
        </p:blipFill>
        <p:spPr bwMode="auto">
          <a:xfrm>
            <a:off x="3581400" y="3725077"/>
            <a:ext cx="3040548" cy="11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0" r="96875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04" t="27612" r="1" b="7910"/>
          <a:stretch/>
        </p:blipFill>
        <p:spPr bwMode="auto">
          <a:xfrm rot="16200000" flipV="1">
            <a:off x="5280888" y="3304910"/>
            <a:ext cx="2209800" cy="93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875" l="10000" r="90000">
                        <a14:backgroundMark x1="65208" y1="80938" x2="65208" y2="80938"/>
                        <a14:backgroundMark x1="68958" y1="83125" x2="68958" y2="83125"/>
                        <a14:backgroundMark x1="48958" y1="80313" x2="48958" y2="80313"/>
                        <a14:backgroundMark x1="45000" y1="86250" x2="45000" y2="86250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9" r="14224" b="4082"/>
          <a:stretch/>
        </p:blipFill>
        <p:spPr bwMode="auto">
          <a:xfrm>
            <a:off x="6354893" y="2934804"/>
            <a:ext cx="2881074" cy="273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50" b="90000" l="1458" r="99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7" b="11801"/>
          <a:stretch/>
        </p:blipFill>
        <p:spPr bwMode="auto">
          <a:xfrm rot="16200000" flipV="1">
            <a:off x="6478980" y="4601137"/>
            <a:ext cx="3560884" cy="19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625" r="99792">
                        <a14:backgroundMark x1="39792" y1="34688" x2="82708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8182"/>
          <a:stretch/>
        </p:blipFill>
        <p:spPr bwMode="auto">
          <a:xfrm>
            <a:off x="3127926" y="4156439"/>
            <a:ext cx="3040548" cy="11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46" b="10909"/>
          <a:stretch/>
        </p:blipFill>
        <p:spPr bwMode="auto">
          <a:xfrm rot="16200000">
            <a:off x="5008062" y="4553620"/>
            <a:ext cx="2909184" cy="13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78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1" t="14125" r="16744" b="2709"/>
          <a:stretch/>
        </p:blipFill>
        <p:spPr bwMode="auto">
          <a:xfrm flipH="1">
            <a:off x="0" y="76200"/>
            <a:ext cx="9067800" cy="6715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792">
                        <a14:backgroundMark x1="5833" y1="10938" x2="15208" y2="30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" t="35416" r="52318"/>
          <a:stretch/>
        </p:blipFill>
        <p:spPr bwMode="auto">
          <a:xfrm flipH="1">
            <a:off x="4211647" y="2514600"/>
            <a:ext cx="4856153" cy="4276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81" t="12728" r="-1" b="24090"/>
          <a:stretch/>
        </p:blipFill>
        <p:spPr bwMode="auto">
          <a:xfrm rot="16200000">
            <a:off x="4408729" y="3392775"/>
            <a:ext cx="207914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4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96" t="20227" r="6515" b="14318"/>
          <a:stretch/>
        </p:blipFill>
        <p:spPr bwMode="auto">
          <a:xfrm rot="16200000" flipV="1">
            <a:off x="4826575" y="3277221"/>
            <a:ext cx="2184445" cy="96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25" r="99792">
                        <a14:backgroundMark x1="39792" y1="34688" x2="82708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8182"/>
          <a:stretch/>
        </p:blipFill>
        <p:spPr bwMode="auto">
          <a:xfrm>
            <a:off x="3581400" y="3725077"/>
            <a:ext cx="3040548" cy="11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10500" y="3524502"/>
            <a:ext cx="4632579" cy="2109232"/>
            <a:chOff x="-144464" y="4110974"/>
            <a:chExt cx="4632579" cy="2109232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625" r="99792">
                          <a14:backgroundMark x1="39792" y1="34688" x2="82708" y2="4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8182"/>
            <a:stretch/>
          </p:blipFill>
          <p:spPr bwMode="auto">
            <a:xfrm>
              <a:off x="-144464" y="4465441"/>
              <a:ext cx="4632579" cy="175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0" r="97917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4" t="19546" b="10909"/>
            <a:stretch/>
          </p:blipFill>
          <p:spPr bwMode="auto">
            <a:xfrm rot="16200000">
              <a:off x="2739078" y="4186878"/>
              <a:ext cx="1375425" cy="1223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0" r="96875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7612" b="7910"/>
            <a:stretch/>
          </p:blipFill>
          <p:spPr bwMode="auto">
            <a:xfrm rot="16200000">
              <a:off x="1714979" y="4215070"/>
              <a:ext cx="1433585" cy="123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875" l="10000" r="90000">
                        <a14:backgroundMark x1="65208" y1="80938" x2="65208" y2="80938"/>
                        <a14:backgroundMark x1="68958" y1="83125" x2="68958" y2="83125"/>
                        <a14:backgroundMark x1="48958" y1="80313" x2="48958" y2="80313"/>
                        <a14:backgroundMark x1="45000" y1="86250" x2="45000" y2="86250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9" r="14224" b="4082"/>
          <a:stretch/>
        </p:blipFill>
        <p:spPr bwMode="auto">
          <a:xfrm>
            <a:off x="6354893" y="2934804"/>
            <a:ext cx="2881074" cy="273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50" b="90000" l="1458" r="99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7" b="11801"/>
          <a:stretch/>
        </p:blipFill>
        <p:spPr bwMode="auto">
          <a:xfrm rot="16200000" flipV="1">
            <a:off x="6478980" y="4601137"/>
            <a:ext cx="3560884" cy="19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934" t="22824" r="1" b="20465"/>
          <a:stretch/>
        </p:blipFill>
        <p:spPr bwMode="auto">
          <a:xfrm rot="16200000" flipV="1">
            <a:off x="5098437" y="4089299"/>
            <a:ext cx="2247112" cy="75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6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1" t="14125" r="16744" b="2709"/>
          <a:stretch/>
        </p:blipFill>
        <p:spPr bwMode="auto">
          <a:xfrm flipH="1">
            <a:off x="0" y="76200"/>
            <a:ext cx="9067800" cy="6715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65903" y="3366415"/>
            <a:ext cx="4425697" cy="2043785"/>
            <a:chOff x="5003180" y="1385215"/>
            <a:chExt cx="4425697" cy="204378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25" r="99792">
                          <a14:backgroundMark x1="39792" y1="34688" x2="82708" y2="4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8182"/>
            <a:stretch/>
          </p:blipFill>
          <p:spPr bwMode="auto">
            <a:xfrm flipH="1">
              <a:off x="5003180" y="1752599"/>
              <a:ext cx="4425697" cy="167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250" r="97292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2728" b="24090"/>
            <a:stretch/>
          </p:blipFill>
          <p:spPr bwMode="auto">
            <a:xfrm rot="16200000">
              <a:off x="6744349" y="1664969"/>
              <a:ext cx="1253166" cy="1055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875" r="94375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2" t="20227" r="6515" b="14318"/>
            <a:stretch/>
          </p:blipFill>
          <p:spPr bwMode="auto">
            <a:xfrm rot="16200000" flipV="1">
              <a:off x="5211782" y="1427802"/>
              <a:ext cx="1281786" cy="1196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8575" y="3581400"/>
            <a:ext cx="4632579" cy="2173865"/>
            <a:chOff x="28575" y="3581400"/>
            <a:chExt cx="4632579" cy="217386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25" r="99792">
                          <a14:backgroundMark x1="39792" y1="34688" x2="82708" y2="42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8182"/>
            <a:stretch/>
          </p:blipFill>
          <p:spPr bwMode="auto">
            <a:xfrm>
              <a:off x="28575" y="4000500"/>
              <a:ext cx="4632579" cy="1754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0" r="97917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4" t="19546" b="10909"/>
            <a:stretch/>
          </p:blipFill>
          <p:spPr bwMode="auto">
            <a:xfrm rot="16200000">
              <a:off x="1219496" y="3783630"/>
              <a:ext cx="1375425" cy="1223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0" r="96875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7612" b="7910"/>
            <a:stretch/>
          </p:blipFill>
          <p:spPr bwMode="auto">
            <a:xfrm rot="16200000">
              <a:off x="3023637" y="3681965"/>
              <a:ext cx="1433585" cy="1232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208" r="100000">
                        <a14:backgroundMark x1="92083" y1="53438" x2="92500" y2="71875"/>
                        <a14:backgroundMark x1="89583" y1="71250" x2="52917" y2="74688"/>
                        <a14:backgroundMark x1="53750" y1="74063" x2="28125" y2="70313"/>
                        <a14:backgroundMark x1="10833" y1="60625" x2="18125" y2="68750"/>
                        <a14:backgroundMark x1="13542" y1="57500" x2="14167" y2="62187"/>
                        <a14:backgroundMark x1="88333" y1="55000" x2="89583" y2="5906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37" b="20227"/>
          <a:stretch/>
        </p:blipFill>
        <p:spPr bwMode="auto">
          <a:xfrm rot="21166785">
            <a:off x="3029242" y="4154341"/>
            <a:ext cx="5618023" cy="219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208" r="100000">
                        <a14:backgroundMark x1="92083" y1="53438" x2="92500" y2="71875"/>
                        <a14:backgroundMark x1="89583" y1="71250" x2="52917" y2="74688"/>
                        <a14:backgroundMark x1="53750" y1="74063" x2="28125" y2="70313"/>
                        <a14:backgroundMark x1="10833" y1="60625" x2="18125" y2="68750"/>
                        <a14:backgroundMark x1="13542" y1="57500" x2="14167" y2="62187"/>
                        <a14:backgroundMark x1="88333" y1="55000" x2="89583" y2="5906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37" r="69853" b="20227"/>
          <a:stretch/>
        </p:blipFill>
        <p:spPr bwMode="auto">
          <a:xfrm rot="21164905">
            <a:off x="3318215" y="4151572"/>
            <a:ext cx="1050051" cy="1361562"/>
          </a:xfrm>
          <a:prstGeom prst="ellipse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2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-0.07454 C -2.5E-6 -0.1081 0.04028 -0.14907 0.07309 -0.14907 L 0.14636 -0.1490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1" t="14125" r="16744" b="2709"/>
          <a:stretch/>
        </p:blipFill>
        <p:spPr bwMode="auto">
          <a:xfrm flipH="1">
            <a:off x="0" y="76200"/>
            <a:ext cx="9067800" cy="67151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9792">
                        <a14:backgroundMark x1="5833" y1="10938" x2="15208" y2="3093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" t="35416" r="52318"/>
          <a:stretch/>
        </p:blipFill>
        <p:spPr bwMode="auto">
          <a:xfrm flipH="1">
            <a:off x="4211647" y="2514600"/>
            <a:ext cx="4856153" cy="4276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25" r="99792">
                        <a14:backgroundMark x1="39792" y1="34688" x2="82708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8182"/>
          <a:stretch/>
        </p:blipFill>
        <p:spPr bwMode="auto">
          <a:xfrm>
            <a:off x="1934526" y="3955158"/>
            <a:ext cx="3293748" cy="1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25" r="99792">
                        <a14:backgroundMark x1="39792" y1="34688" x2="82708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8182"/>
          <a:stretch/>
        </p:blipFill>
        <p:spPr bwMode="auto">
          <a:xfrm>
            <a:off x="2514599" y="3490690"/>
            <a:ext cx="2713675" cy="102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76" t="22824" r="-2" b="20465"/>
          <a:stretch/>
        </p:blipFill>
        <p:spPr bwMode="auto">
          <a:xfrm rot="16200000">
            <a:off x="5630675" y="3576802"/>
            <a:ext cx="2119118" cy="7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875" r="94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92" t="20227" r="6515" b="14318"/>
          <a:stretch/>
        </p:blipFill>
        <p:spPr bwMode="auto">
          <a:xfrm rot="16200000">
            <a:off x="4729455" y="3457620"/>
            <a:ext cx="2038468" cy="91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2728" b="24090"/>
          <a:stretch/>
        </p:blipFill>
        <p:spPr bwMode="auto">
          <a:xfrm rot="16200000" flipV="1">
            <a:off x="5174787" y="3639166"/>
            <a:ext cx="2204459" cy="9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0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46" b="10909"/>
          <a:stretch/>
        </p:blipFill>
        <p:spPr bwMode="auto">
          <a:xfrm rot="16200000">
            <a:off x="6565898" y="4410247"/>
            <a:ext cx="279400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96875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15" t="27612" r="-2" b="7910"/>
          <a:stretch/>
        </p:blipFill>
        <p:spPr bwMode="auto">
          <a:xfrm rot="16200000">
            <a:off x="5466118" y="4569751"/>
            <a:ext cx="3292532" cy="132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6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r="3318"/>
          <a:stretch/>
        </p:blipFill>
        <p:spPr>
          <a:xfrm>
            <a:off x="228600" y="228600"/>
            <a:ext cx="8698572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2362200"/>
            <a:ext cx="693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And He said to them,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“Follow Me,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and I will make you fishers of men.”</a:t>
            </a:r>
            <a:b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Matthew 4:19 (NASB)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4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25</cp:revision>
  <dcterms:created xsi:type="dcterms:W3CDTF">2013-04-12T09:45:12Z</dcterms:created>
  <dcterms:modified xsi:type="dcterms:W3CDTF">2013-04-12T11:29:47Z</dcterms:modified>
</cp:coreProperties>
</file>