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58" r:id="rId5"/>
    <p:sldId id="256" r:id="rId6"/>
    <p:sldId id="260" r:id="rId7"/>
    <p:sldId id="263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2A55F2"/>
    <a:srgbClr val="1934FF"/>
    <a:srgbClr val="0000A4"/>
    <a:srgbClr val="FFFF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9A3D-2E05-43CB-BD92-AE6049A186EA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86C1-7640-4D75-961B-622999F86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9A3D-2E05-43CB-BD92-AE6049A186EA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86C1-7640-4D75-961B-622999F86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9A3D-2E05-43CB-BD92-AE6049A186EA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86C1-7640-4D75-961B-622999F86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9A3D-2E05-43CB-BD92-AE6049A186EA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86C1-7640-4D75-961B-622999F86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4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9A3D-2E05-43CB-BD92-AE6049A186EA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86C1-7640-4D75-961B-622999F86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8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9A3D-2E05-43CB-BD92-AE6049A186EA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86C1-7640-4D75-961B-622999F86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9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9A3D-2E05-43CB-BD92-AE6049A186EA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86C1-7640-4D75-961B-622999F86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4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9A3D-2E05-43CB-BD92-AE6049A186EA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86C1-7640-4D75-961B-622999F86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0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9A3D-2E05-43CB-BD92-AE6049A186EA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86C1-7640-4D75-961B-622999F86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9A3D-2E05-43CB-BD92-AE6049A186EA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86C1-7640-4D75-961B-622999F86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4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9A3D-2E05-43CB-BD92-AE6049A186EA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86C1-7640-4D75-961B-622999F86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6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F9A3D-2E05-43CB-BD92-AE6049A186EA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686C1-7640-4D75-961B-622999F86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8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microsoft.com/office/2007/relationships/hdphoto" Target="../media/hdphoto10.wdp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microsoft.com/office/2007/relationships/hdphoto" Target="../media/hdphoto12.wdp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11" Type="http://schemas.microsoft.com/office/2007/relationships/hdphoto" Target="../media/hdphoto14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microsoft.com/office/2007/relationships/hdphoto" Target="../media/hdphoto11.wdp"/><Relationship Id="rId9" Type="http://schemas.microsoft.com/office/2007/relationships/hdphoto" Target="../media/hdphoto1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microsoft.com/office/2007/relationships/hdphoto" Target="../media/hdphoto16.wdp"/><Relationship Id="rId2" Type="http://schemas.openxmlformats.org/officeDocument/2006/relationships/image" Target="../media/image1.png"/><Relationship Id="rId16" Type="http://schemas.microsoft.com/office/2007/relationships/hdphoto" Target="../media/hdphoto1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5" Type="http://schemas.openxmlformats.org/officeDocument/2006/relationships/image" Target="../media/image23.png"/><Relationship Id="rId10" Type="http://schemas.microsoft.com/office/2007/relationships/hdphoto" Target="../media/hdphoto12.wdp"/><Relationship Id="rId4" Type="http://schemas.microsoft.com/office/2007/relationships/hdphoto" Target="../media/hdphoto13.wdp"/><Relationship Id="rId9" Type="http://schemas.openxmlformats.org/officeDocument/2006/relationships/image" Target="../media/image15.png"/><Relationship Id="rId14" Type="http://schemas.microsoft.com/office/2007/relationships/hdphoto" Target="../media/hdphoto17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13" Type="http://schemas.openxmlformats.org/officeDocument/2006/relationships/image" Target="../media/image10.png"/><Relationship Id="rId18" Type="http://schemas.microsoft.com/office/2007/relationships/hdphoto" Target="../media/hdphoto22.wdp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12" Type="http://schemas.microsoft.com/office/2007/relationships/hdphoto" Target="../media/hdphoto6.wdp"/><Relationship Id="rId17" Type="http://schemas.openxmlformats.org/officeDocument/2006/relationships/image" Target="../media/image28.png"/><Relationship Id="rId2" Type="http://schemas.openxmlformats.org/officeDocument/2006/relationships/image" Target="../media/image16.png"/><Relationship Id="rId16" Type="http://schemas.microsoft.com/office/2007/relationships/hdphoto" Target="../media/hdphoto21.wdp"/><Relationship Id="rId20" Type="http://schemas.microsoft.com/office/2007/relationships/hdphoto" Target="../media/hdphoto23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5" Type="http://schemas.openxmlformats.org/officeDocument/2006/relationships/image" Target="../media/image27.png"/><Relationship Id="rId10" Type="http://schemas.microsoft.com/office/2007/relationships/hdphoto" Target="../media/hdphoto20.wdp"/><Relationship Id="rId19" Type="http://schemas.openxmlformats.org/officeDocument/2006/relationships/image" Target="../media/image29.png"/><Relationship Id="rId4" Type="http://schemas.microsoft.com/office/2007/relationships/hdphoto" Target="../media/hdphoto4.wdp"/><Relationship Id="rId9" Type="http://schemas.openxmlformats.org/officeDocument/2006/relationships/image" Target="../media/image26.png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26.wdp"/><Relationship Id="rId3" Type="http://schemas.openxmlformats.org/officeDocument/2006/relationships/image" Target="../media/image30.png"/><Relationship Id="rId7" Type="http://schemas.microsoft.com/office/2007/relationships/hdphoto" Target="../media/hdphoto11.wdp"/><Relationship Id="rId12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25.wdp"/><Relationship Id="rId5" Type="http://schemas.openxmlformats.org/officeDocument/2006/relationships/image" Target="../media/image31.png"/><Relationship Id="rId10" Type="http://schemas.openxmlformats.org/officeDocument/2006/relationships/image" Target="../media/image33.png"/><Relationship Id="rId4" Type="http://schemas.microsoft.com/office/2007/relationships/hdphoto" Target="../media/hdphoto23.wdp"/><Relationship Id="rId9" Type="http://schemas.microsoft.com/office/2007/relationships/hdphoto" Target="../media/hdphoto2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22938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Genesis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 13; 19:1-28</a:t>
            </a:r>
            <a:endParaRPr lang="en-US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26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" r="11492"/>
          <a:stretch/>
        </p:blipFill>
        <p:spPr bwMode="auto">
          <a:xfrm>
            <a:off x="76200" y="27709"/>
            <a:ext cx="9122401" cy="686857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63" b="90000" l="10000" r="97917">
                        <a14:backgroundMark x1="52708" y1="69375" x2="50833" y2="73750"/>
                        <a14:backgroundMark x1="65833" y1="62813" x2="65417" y2="65312"/>
                        <a14:backgroundMark x1="55833" y1="58438" x2="55833" y2="58438"/>
                        <a14:backgroundMark x1="55208" y1="58750" x2="55208" y2="58750"/>
                        <a14:backgroundMark x1="80625" y1="16563" x2="80625" y2="16563"/>
                        <a14:backgroundMark x1="36875" y1="77188" x2="37292" y2="79688"/>
                        <a14:backgroundMark x1="38125" y1="82500" x2="38125" y2="825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93422"/>
            <a:ext cx="1189167" cy="79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94688" l="10000" r="90000">
                        <a14:backgroundMark x1="48542" y1="72813" x2="48542" y2="69688"/>
                        <a14:backgroundMark x1="54583" y1="76563" x2="54167" y2="73750"/>
                        <a14:backgroundMark x1="68542" y1="47813" x2="68542" y2="46250"/>
                        <a14:backgroundMark x1="53542" y1="78750" x2="53542" y2="77188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45" t="7500" r="18182" b="6591"/>
          <a:stretch/>
        </p:blipFill>
        <p:spPr bwMode="auto">
          <a:xfrm flipH="1">
            <a:off x="0" y="3268000"/>
            <a:ext cx="1143000" cy="107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0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083" r="100000">
                        <a14:backgroundMark x1="66875" y1="42813" x2="66875" y2="42813"/>
                        <a14:backgroundMark x1="43958" y1="38750" x2="43958" y2="3875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682" b="17500"/>
          <a:stretch/>
        </p:blipFill>
        <p:spPr bwMode="auto">
          <a:xfrm>
            <a:off x="6858000" y="3461994"/>
            <a:ext cx="1981200" cy="68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2083" r="100000">
                        <a14:backgroundMark x1="66875" y1="42813" x2="66875" y2="42813"/>
                        <a14:backgroundMark x1="43958" y1="38750" x2="43958" y2="3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682" b="17500"/>
          <a:stretch/>
        </p:blipFill>
        <p:spPr bwMode="auto">
          <a:xfrm>
            <a:off x="3124200" y="3160479"/>
            <a:ext cx="2895600" cy="100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2083" r="100000">
                        <a14:backgroundMark x1="66875" y1="42813" x2="66875" y2="42813"/>
                        <a14:backgroundMark x1="43958" y1="38750" x2="43958" y2="3875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682" b="17500"/>
          <a:stretch/>
        </p:blipFill>
        <p:spPr bwMode="auto">
          <a:xfrm>
            <a:off x="4114800" y="3167406"/>
            <a:ext cx="3810000" cy="131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2083" r="100000">
                        <a14:backgroundMark x1="66875" y1="42813" x2="66875" y2="42813"/>
                        <a14:backgroundMark x1="43958" y1="38750" x2="43958" y2="3875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682" b="17500"/>
          <a:stretch/>
        </p:blipFill>
        <p:spPr bwMode="auto">
          <a:xfrm flipH="1">
            <a:off x="72876" y="4114800"/>
            <a:ext cx="1755924" cy="79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2083" r="100000">
                        <a14:backgroundMark x1="66875" y1="42813" x2="66875" y2="42813"/>
                        <a14:backgroundMark x1="43958" y1="38750" x2="43958" y2="3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682" b="17500"/>
          <a:stretch/>
        </p:blipFill>
        <p:spPr bwMode="auto">
          <a:xfrm flipH="1">
            <a:off x="304800" y="4267200"/>
            <a:ext cx="2819400" cy="128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2083" r="100000">
                        <a14:backgroundMark x1="66875" y1="42813" x2="66875" y2="42813"/>
                        <a14:backgroundMark x1="43958" y1="38750" x2="43958" y2="3875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682" b="17500"/>
          <a:stretch/>
        </p:blipFill>
        <p:spPr bwMode="auto">
          <a:xfrm flipH="1">
            <a:off x="-84966" y="4486669"/>
            <a:ext cx="5037966" cy="229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76" t="7500" r="17648" b="8864"/>
          <a:stretch/>
        </p:blipFill>
        <p:spPr bwMode="auto">
          <a:xfrm flipH="1">
            <a:off x="8382000" y="3601194"/>
            <a:ext cx="845094" cy="81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32500" y1="38750" x2="35417" y2="26250"/>
                        <a14:backgroundMark x1="77480" y1="46185" x2="80161" y2="47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99" t="20227" r="26667" b="20000"/>
          <a:stretch/>
        </p:blipFill>
        <p:spPr bwMode="auto">
          <a:xfrm>
            <a:off x="474309" y="6088398"/>
            <a:ext cx="516291" cy="61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39375" y1="42500" x2="39375" y2="32813"/>
                        <a14:backgroundMark x1="55208" y1="66563" x2="55417" y2="54688"/>
                        <a14:backgroundMark x1="78750" y1="26563" x2="79167" y2="24688"/>
                        <a14:backgroundMark x1="71458" y1="26250" x2="70833" y2="24375"/>
                        <a14:backgroundMark x1="70833" y1="30312" x2="70833" y2="30312"/>
                        <a14:backgroundMark x1="78542" y1="30625" x2="78542" y2="3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15" t="27500" r="50000" b="36250"/>
          <a:stretch/>
        </p:blipFill>
        <p:spPr bwMode="auto">
          <a:xfrm>
            <a:off x="6858000" y="3907078"/>
            <a:ext cx="561109" cy="73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backgroundMark x1="50208" y1="24375" x2="55417" y2="31563"/>
                        <a14:backgroundMark x1="31250" y1="46250" x2="26667" y2="53438"/>
                        <a14:backgroundMark x1="60208" y1="43438" x2="63333" y2="35625"/>
                        <a14:backgroundMark x1="50000" y1="39688" x2="48750" y2="37188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03" t="13409" r="20909" b="12954"/>
          <a:stretch/>
        </p:blipFill>
        <p:spPr bwMode="auto">
          <a:xfrm flipH="1">
            <a:off x="562945" y="64269"/>
            <a:ext cx="733582" cy="7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backgroundMark x1="50208" y1="24375" x2="55417" y2="31563"/>
                        <a14:backgroundMark x1="31250" y1="46250" x2="26667" y2="53438"/>
                        <a14:backgroundMark x1="60208" y1="43438" x2="63333" y2="35625"/>
                        <a14:backgroundMark x1="50000" y1="39688" x2="48750" y2="37188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03" t="13409" r="20909" b="12954"/>
          <a:stretch/>
        </p:blipFill>
        <p:spPr bwMode="auto">
          <a:xfrm>
            <a:off x="8014838" y="1218811"/>
            <a:ext cx="733582" cy="7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5417" r="960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2" t="24318" r="4243" b="11136"/>
          <a:stretch/>
        </p:blipFill>
        <p:spPr bwMode="auto">
          <a:xfrm>
            <a:off x="3200400" y="3886200"/>
            <a:ext cx="2438400" cy="115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3333" r="97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9" t="27500" b="9772"/>
          <a:stretch/>
        </p:blipFill>
        <p:spPr bwMode="auto">
          <a:xfrm>
            <a:off x="4100945" y="4953000"/>
            <a:ext cx="5225644" cy="229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2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250" r="97292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09" b="14546"/>
          <a:stretch/>
        </p:blipFill>
        <p:spPr bwMode="auto">
          <a:xfrm rot="16200000">
            <a:off x="-237196" y="4308329"/>
            <a:ext cx="3889536" cy="167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250" r="97292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28" b="24090"/>
          <a:stretch/>
        </p:blipFill>
        <p:spPr bwMode="auto">
          <a:xfrm rot="16200000">
            <a:off x="5558414" y="3357183"/>
            <a:ext cx="2223652" cy="93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07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" r="11492"/>
          <a:stretch/>
        </p:blipFill>
        <p:spPr bwMode="auto">
          <a:xfrm>
            <a:off x="76200" y="0"/>
            <a:ext cx="8991600" cy="677008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250" r="97292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09" b="14546"/>
          <a:stretch/>
        </p:blipFill>
        <p:spPr bwMode="auto">
          <a:xfrm rot="16200000" flipV="1">
            <a:off x="2800003" y="2533997"/>
            <a:ext cx="2743200" cy="118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250" r="97292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28" b="24090"/>
          <a:stretch/>
        </p:blipFill>
        <p:spPr bwMode="auto">
          <a:xfrm rot="16200000" flipV="1">
            <a:off x="3710335" y="2567093"/>
            <a:ext cx="2714172" cy="114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-228600" y="3200400"/>
            <a:ext cx="4495800" cy="3187347"/>
            <a:chOff x="1295400" y="1371600"/>
            <a:chExt cx="4494570" cy="3276600"/>
          </a:xfrm>
        </p:grpSpPr>
        <p:sp>
          <p:nvSpPr>
            <p:cNvPr id="21" name="Oval 20"/>
            <p:cNvSpPr/>
            <p:nvPr/>
          </p:nvSpPr>
          <p:spPr>
            <a:xfrm>
              <a:off x="1676400" y="1371600"/>
              <a:ext cx="3886200" cy="3128887"/>
            </a:xfrm>
            <a:prstGeom prst="ellipse">
              <a:avLst/>
            </a:prstGeom>
            <a:solidFill>
              <a:srgbClr val="FFFF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4" r="13581"/>
            <a:stretch/>
          </p:blipFill>
          <p:spPr bwMode="auto">
            <a:xfrm>
              <a:off x="1295400" y="1371600"/>
              <a:ext cx="4494570" cy="3276600"/>
            </a:xfrm>
            <a:prstGeom prst="ellipse">
              <a:avLst/>
            </a:prstGeom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4800601" y="1858114"/>
            <a:ext cx="4724399" cy="3581400"/>
            <a:chOff x="4876800" y="3352800"/>
            <a:chExt cx="4724400" cy="3433687"/>
          </a:xfrm>
        </p:grpSpPr>
        <p:sp>
          <p:nvSpPr>
            <p:cNvPr id="16" name="Oval 15"/>
            <p:cNvSpPr/>
            <p:nvPr/>
          </p:nvSpPr>
          <p:spPr>
            <a:xfrm>
              <a:off x="5257800" y="3657600"/>
              <a:ext cx="3886200" cy="3128887"/>
            </a:xfrm>
            <a:prstGeom prst="ellipse">
              <a:avLst/>
            </a:prstGeom>
            <a:solidFill>
              <a:srgbClr val="FFFF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8" r="11492"/>
            <a:stretch/>
          </p:blipFill>
          <p:spPr bwMode="auto">
            <a:xfrm>
              <a:off x="4876800" y="3352800"/>
              <a:ext cx="4724400" cy="3348114"/>
            </a:xfrm>
            <a:prstGeom prst="ellipse">
              <a:avLst/>
            </a:prstGeom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500" b="77188" l="0" r="97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49" r="2338" b="21599"/>
            <a:stretch/>
          </p:blipFill>
          <p:spPr bwMode="auto">
            <a:xfrm>
              <a:off x="5562600" y="4191000"/>
              <a:ext cx="3235709" cy="1328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792" r="985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81" b="25720"/>
            <a:stretch/>
          </p:blipFill>
          <p:spPr bwMode="auto">
            <a:xfrm rot="16200000">
              <a:off x="7072631" y="4786631"/>
              <a:ext cx="2362199" cy="866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717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" r="11492"/>
          <a:stretch/>
        </p:blipFill>
        <p:spPr bwMode="auto">
          <a:xfrm>
            <a:off x="21599" y="0"/>
            <a:ext cx="9122401" cy="6868571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00" b="77188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49" r="2338" b="21599"/>
          <a:stretch/>
        </p:blipFill>
        <p:spPr bwMode="auto">
          <a:xfrm>
            <a:off x="685800" y="2286000"/>
            <a:ext cx="4096060" cy="168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792" r="98542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25720"/>
          <a:stretch/>
        </p:blipFill>
        <p:spPr bwMode="auto">
          <a:xfrm rot="16200000">
            <a:off x="-1614420" y="2015817"/>
            <a:ext cx="6060698" cy="222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813" b="75313" l="625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454" b="26819"/>
          <a:stretch/>
        </p:blipFill>
        <p:spPr bwMode="auto">
          <a:xfrm>
            <a:off x="4114800" y="2859321"/>
            <a:ext cx="4572000" cy="114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250" r="97292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28" b="24090"/>
          <a:stretch/>
        </p:blipFill>
        <p:spPr bwMode="auto">
          <a:xfrm rot="16200000" flipV="1">
            <a:off x="1894067" y="4035694"/>
            <a:ext cx="3164120" cy="133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3958" r="100000">
                        <a14:backgroundMark x1="74792" y1="25313" x2="40625" y2="20313"/>
                        <a14:backgroundMark x1="67917" y1="57813" x2="64583" y2="625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55" b="23409"/>
          <a:stretch/>
        </p:blipFill>
        <p:spPr bwMode="auto">
          <a:xfrm rot="16200000" flipV="1">
            <a:off x="6380829" y="3886239"/>
            <a:ext cx="1316620" cy="51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42" r="9875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73" b="11045"/>
          <a:stretch/>
        </p:blipFill>
        <p:spPr bwMode="auto">
          <a:xfrm rot="16200000">
            <a:off x="6748078" y="4766878"/>
            <a:ext cx="1866901" cy="79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625" r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93" t="25373" b="13283"/>
          <a:stretch/>
        </p:blipFill>
        <p:spPr bwMode="auto">
          <a:xfrm rot="16200000">
            <a:off x="6478617" y="5086487"/>
            <a:ext cx="1828800" cy="79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250" r="97292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28" b="24090"/>
          <a:stretch/>
        </p:blipFill>
        <p:spPr bwMode="auto">
          <a:xfrm rot="16200000" flipV="1">
            <a:off x="6830303" y="5258214"/>
            <a:ext cx="2398090" cy="101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69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38664 -0.118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" r="13581"/>
          <a:stretch/>
        </p:blipFill>
        <p:spPr bwMode="auto">
          <a:xfrm>
            <a:off x="-152400" y="26902"/>
            <a:ext cx="9207146" cy="6831097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083" r="100000">
                        <a14:backgroundMark x1="66875" y1="42813" x2="66875" y2="42813"/>
                        <a14:backgroundMark x1="43958" y1="38750" x2="43958" y2="3875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682" b="17500"/>
          <a:stretch/>
        </p:blipFill>
        <p:spPr bwMode="auto">
          <a:xfrm>
            <a:off x="5025736" y="3145623"/>
            <a:ext cx="2294409" cy="79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083" r="100000">
                        <a14:backgroundMark x1="66875" y1="42813" x2="66875" y2="42813"/>
                        <a14:backgroundMark x1="43958" y1="38750" x2="43958" y2="3875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7" t="30682" b="17500"/>
          <a:stretch/>
        </p:blipFill>
        <p:spPr bwMode="auto">
          <a:xfrm flipH="1">
            <a:off x="1219200" y="2434797"/>
            <a:ext cx="4906137" cy="174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250" r="97292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09" b="14546"/>
          <a:stretch/>
        </p:blipFill>
        <p:spPr bwMode="auto">
          <a:xfrm rot="16200000">
            <a:off x="1516202" y="3518652"/>
            <a:ext cx="4038248" cy="173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96250">
                        <a14:backgroundMark x1="4583" y1="45625" x2="6042" y2="45625"/>
                        <a14:backgroundMark x1="11250" y1="62500" x2="10208" y2="61250"/>
                        <a14:backgroundMark x1="65833" y1="67500" x2="65833" y2="67500"/>
                        <a14:backgroundMark x1="40833" y1="60313" x2="41875" y2="59375"/>
                        <a14:backgroundMark x1="50000" y1="66563" x2="50000" y2="66563"/>
                        <a14:backgroundMark x1="36458" y1="27187" x2="35208" y2="25625"/>
                        <a14:backgroundMark x1="40625" y1="31563" x2="38750" y2="31563"/>
                        <a14:backgroundMark x1="58750" y1="65312" x2="58750" y2="66563"/>
                        <a14:backgroundMark x1="54792" y1="69688" x2="54792" y2="69688"/>
                        <a14:backgroundMark x1="85417" y1="52812" x2="85208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04955" y="4434678"/>
            <a:ext cx="1348982" cy="89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5" b="90000" l="10000" r="9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97" r="16364"/>
          <a:stretch/>
        </p:blipFill>
        <p:spPr bwMode="auto">
          <a:xfrm>
            <a:off x="5218574" y="4100780"/>
            <a:ext cx="921743" cy="96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32500" y1="38750" x2="35417" y2="26250"/>
                        <a14:backgroundMark x1="77480" y1="46185" x2="80161" y2="47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99" t="20227" r="26667" b="20000"/>
          <a:stretch/>
        </p:blipFill>
        <p:spPr bwMode="auto">
          <a:xfrm>
            <a:off x="1981200" y="3596177"/>
            <a:ext cx="516291" cy="61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9375" y1="42500" x2="39375" y2="32813"/>
                        <a14:backgroundMark x1="55208" y1="66563" x2="55417" y2="54688"/>
                        <a14:backgroundMark x1="78750" y1="26563" x2="79167" y2="24688"/>
                        <a14:backgroundMark x1="71458" y1="26250" x2="70833" y2="24375"/>
                        <a14:backgroundMark x1="70833" y1="30312" x2="70833" y2="30312"/>
                        <a14:backgroundMark x1="78542" y1="30625" x2="78542" y2="3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15" t="27500" r="50000" b="36250"/>
          <a:stretch/>
        </p:blipFill>
        <p:spPr bwMode="auto">
          <a:xfrm>
            <a:off x="4724400" y="4600418"/>
            <a:ext cx="561109" cy="73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76" t="7500" r="17648" b="8864"/>
          <a:stretch/>
        </p:blipFill>
        <p:spPr bwMode="auto">
          <a:xfrm flipH="1">
            <a:off x="7003506" y="3200400"/>
            <a:ext cx="1454694" cy="140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250" b="94688" l="10000" r="90000">
                        <a14:backgroundMark x1="48542" y1="72813" x2="48542" y2="69688"/>
                        <a14:backgroundMark x1="54583" y1="76563" x2="54167" y2="73750"/>
                        <a14:backgroundMark x1="68542" y1="47813" x2="68542" y2="46250"/>
                        <a14:backgroundMark x1="53542" y1="78750" x2="53542" y2="7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45" t="7500" r="18182" b="6591"/>
          <a:stretch/>
        </p:blipFill>
        <p:spPr bwMode="auto">
          <a:xfrm flipH="1">
            <a:off x="439177" y="2765300"/>
            <a:ext cx="1368276" cy="128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3125" l="3542" r="98750">
                        <a14:backgroundMark x1="56250" y1="44688" x2="45000" y2="44688"/>
                        <a14:backgroundMark x1="67500" y1="54063" x2="69792" y2="54063"/>
                        <a14:backgroundMark x1="71042" y1="55000" x2="72917" y2="55000"/>
                        <a14:backgroundMark x1="71042" y1="38125" x2="73125" y2="39063"/>
                        <a14:backgroundMark x1="65625" y1="30000" x2="66875" y2="31250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5" t="11111" r="1828" b="8947"/>
          <a:stretch/>
        </p:blipFill>
        <p:spPr bwMode="auto">
          <a:xfrm rot="16200000" flipV="1">
            <a:off x="4333925" y="1762076"/>
            <a:ext cx="5359843" cy="305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5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67058" y="76200"/>
            <a:ext cx="9234858" cy="6831097"/>
            <a:chOff x="-180112" y="26902"/>
            <a:chExt cx="9234858" cy="683109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4" r="13581"/>
            <a:stretch/>
          </p:blipFill>
          <p:spPr bwMode="auto">
            <a:xfrm>
              <a:off x="-152400" y="26902"/>
              <a:ext cx="9207146" cy="6831097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3125" l="3542" r="98750">
                          <a14:backgroundMark x1="56250" y1="44688" x2="45000" y2="44688"/>
                          <a14:backgroundMark x1="67500" y1="54063" x2="69792" y2="54063"/>
                          <a14:backgroundMark x1="71042" y1="55000" x2="72917" y2="55000"/>
                          <a14:backgroundMark x1="71042" y1="38125" x2="73125" y2="39063"/>
                          <a14:backgroundMark x1="65625" y1="30000" x2="66875" y2="31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495299" y="2552701"/>
              <a:ext cx="3886201" cy="259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3125" l="3542" r="98750">
                          <a14:backgroundMark x1="56250" y1="44688" x2="45000" y2="44688"/>
                          <a14:backgroundMark x1="67500" y1="54063" x2="69792" y2="54063"/>
                          <a14:backgroundMark x1="71042" y1="55000" x2="72917" y2="55000"/>
                          <a14:backgroundMark x1="71042" y1="38125" x2="73125" y2="39063"/>
                          <a14:backgroundMark x1="65625" y1="30000" x2="66875" y2="31250"/>
                          <a14:backgroundMark x1="93750" y1="62187" x2="93750" y2="62187"/>
                          <a14:backgroundMark x1="77083" y1="31250" x2="77083" y2="31250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5" t="11111" r="1828" b="8947"/>
            <a:stretch/>
          </p:blipFill>
          <p:spPr bwMode="auto">
            <a:xfrm rot="16200000">
              <a:off x="-1627911" y="1524000"/>
              <a:ext cx="6733309" cy="3837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250" r="97292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09" b="14546"/>
          <a:stretch/>
        </p:blipFill>
        <p:spPr bwMode="auto">
          <a:xfrm rot="16200000" flipV="1">
            <a:off x="5098110" y="3283891"/>
            <a:ext cx="4038250" cy="173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589320" y="3662045"/>
            <a:ext cx="2649680" cy="2586355"/>
            <a:chOff x="5486401" y="3936876"/>
            <a:chExt cx="2649680" cy="2586355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4688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2" t="9545" r="15302"/>
            <a:stretch/>
          </p:blipFill>
          <p:spPr bwMode="auto">
            <a:xfrm rot="16200000">
              <a:off x="5720269" y="4107420"/>
              <a:ext cx="2181943" cy="2649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0" r="96250">
                          <a14:backgroundMark x1="4583" y1="45625" x2="6042" y2="45625"/>
                          <a14:backgroundMark x1="11250" y1="62500" x2="10208" y2="61250"/>
                          <a14:backgroundMark x1="65833" y1="67500" x2="65833" y2="67500"/>
                          <a14:backgroundMark x1="40833" y1="60313" x2="41875" y2="59375"/>
                          <a14:backgroundMark x1="50000" y1="66563" x2="50000" y2="66563"/>
                          <a14:backgroundMark x1="36458" y1="27187" x2="35208" y2="25625"/>
                          <a14:backgroundMark x1="40625" y1="31563" x2="38750" y2="31563"/>
                          <a14:backgroundMark x1="58750" y1="65312" x2="58750" y2="66563"/>
                          <a14:backgroundMark x1="54792" y1="69688" x2="54792" y2="69688"/>
                          <a14:backgroundMark x1="85417" y1="52812" x2="85208" y2="51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745" y="4009491"/>
              <a:ext cx="18288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563" b="90000" l="10000" r="96667">
                          <a14:backgroundMark x1="40833" y1="76563" x2="64583" y2="853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2" t="25227" b="21136"/>
            <a:stretch/>
          </p:blipFill>
          <p:spPr bwMode="auto">
            <a:xfrm>
              <a:off x="5771152" y="3936876"/>
              <a:ext cx="1935438" cy="787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809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1416407"/>
            <a:ext cx="7239000" cy="475579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2249031"/>
            <a:ext cx="693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Calibri" pitchFamily="34" charset="0"/>
              </a:rPr>
              <a:t>Colossians 3:2</a:t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Calibri" pitchFamily="34" charset="0"/>
              </a:rPr>
            </a:b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Calibri" pitchFamily="34" charset="0"/>
              </a:rPr>
              <a:t/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Calibri" pitchFamily="34" charset="0"/>
              </a:rPr>
            </a:b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Calibri" pitchFamily="34" charset="0"/>
              </a:rPr>
              <a:t>“Set your mind on </a:t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Calibri" pitchFamily="34" charset="0"/>
              </a:rPr>
            </a:b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Calibri" pitchFamily="34" charset="0"/>
              </a:rPr>
              <a:t>the things above, </a:t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Calibri" pitchFamily="34" charset="0"/>
              </a:rPr>
            </a:b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Calibri" pitchFamily="34" charset="0"/>
              </a:rPr>
              <a:t>not on the things </a:t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Calibri" pitchFamily="34" charset="0"/>
              </a:rPr>
            </a:b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Calibri" pitchFamily="34" charset="0"/>
              </a:rPr>
              <a:t>that are on earth.”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100000" l="42697" r="898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72" r="12386"/>
          <a:stretch/>
        </p:blipFill>
        <p:spPr bwMode="auto">
          <a:xfrm>
            <a:off x="425354" y="806807"/>
            <a:ext cx="1555846" cy="536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8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5&quot;/&gt;&lt;property id=&quot;20307&quot; value=&quot;256&quot;/&gt;&lt;/object&gt;&lt;object type=&quot;3&quot; unique_id=&quot;10074&quot;&gt;&lt;property id=&quot;20148&quot; value=&quot;5&quot;/&gt;&lt;property id=&quot;20300&quot; value=&quot;Slide 1&quot;/&gt;&lt;property id=&quot;20307&quot; value=&quot;257&quot;/&gt;&lt;/object&gt;&lt;object type=&quot;3&quot; unique_id=&quot;10075&quot;&gt;&lt;property id=&quot;20148&quot; value=&quot;5&quot;/&gt;&lt;property id=&quot;20300&quot; value=&quot;Slide 2&quot;/&gt;&lt;property id=&quot;20307&quot; value=&quot;259&quot;/&gt;&lt;/object&gt;&lt;object type=&quot;3&quot; unique_id=&quot;10076&quot;&gt;&lt;property id=&quot;20148&quot; value=&quot;5&quot;/&gt;&lt;property id=&quot;20300&quot; value=&quot;Slide 4&quot;/&gt;&lt;property id=&quot;20307&quot; value=&quot;258&quot;/&gt;&lt;/object&gt;&lt;object type=&quot;3&quot; unique_id=&quot;10077&quot;&gt;&lt;property id=&quot;20148&quot; value=&quot;5&quot;/&gt;&lt;property id=&quot;20300&quot; value=&quot;Slide 6&quot;/&gt;&lt;property id=&quot;20307&quot; value=&quot;260&quot;/&gt;&lt;/object&gt;&lt;object type=&quot;3&quot; unique_id=&quot;10591&quot;&gt;&lt;property id=&quot;20148&quot; value=&quot;5&quot;/&gt;&lt;property id=&quot;20300&quot; value=&quot;Slide 3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6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Martin</dc:creator>
  <cp:lastModifiedBy>David Martin</cp:lastModifiedBy>
  <cp:revision>54</cp:revision>
  <dcterms:created xsi:type="dcterms:W3CDTF">2011-09-12T15:39:53Z</dcterms:created>
  <dcterms:modified xsi:type="dcterms:W3CDTF">2012-12-06T07:07:00Z</dcterms:modified>
</cp:coreProperties>
</file>